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90" r:id="rId3"/>
    <p:sldId id="268" r:id="rId4"/>
    <p:sldId id="269" r:id="rId5"/>
    <p:sldId id="267" r:id="rId6"/>
    <p:sldId id="284" r:id="rId7"/>
    <p:sldId id="283" r:id="rId8"/>
    <p:sldId id="276" r:id="rId9"/>
    <p:sldId id="287" r:id="rId10"/>
    <p:sldId id="289" r:id="rId11"/>
    <p:sldId id="282" r:id="rId12"/>
    <p:sldId id="277" r:id="rId13"/>
    <p:sldId id="280" r:id="rId14"/>
    <p:sldId id="286" r:id="rId15"/>
    <p:sldId id="266" r:id="rId1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62D0"/>
    <a:srgbClr val="A86E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autoAdjust="0"/>
    <p:restoredTop sz="62211" autoAdjust="0"/>
  </p:normalViewPr>
  <p:slideViewPr>
    <p:cSldViewPr>
      <p:cViewPr varScale="1">
        <p:scale>
          <a:sx n="42" d="100"/>
          <a:sy n="42" d="100"/>
        </p:scale>
        <p:origin x="-1976" y="-68"/>
      </p:cViewPr>
      <p:guideLst>
        <p:guide orient="horz" pos="2160"/>
        <p:guide pos="2880"/>
      </p:guideLst>
    </p:cSldViewPr>
  </p:slideViewPr>
  <p:outlineViewPr>
    <p:cViewPr>
      <p:scale>
        <a:sx n="33" d="100"/>
        <a:sy n="33" d="100"/>
      </p:scale>
      <p:origin x="0" y="290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D52ABB-30F0-41E8-9DF1-C52D5431C5A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ES"/>
        </a:p>
      </dgm:t>
    </dgm:pt>
    <dgm:pt modelId="{B98B807C-B169-451C-987C-2785A01B7F63}">
      <dgm:prSet phldrT="[Texto]"/>
      <dgm:spPr>
        <a:solidFill>
          <a:srgbClr val="00B0F0"/>
        </a:solidFill>
      </dgm:spPr>
      <dgm:t>
        <a:bodyPr/>
        <a:lstStyle/>
        <a:p>
          <a:pPr algn="ctr"/>
          <a:r>
            <a:rPr lang="es-ES" dirty="0" smtClean="0">
              <a:solidFill>
                <a:schemeClr val="tx1"/>
              </a:solidFill>
            </a:rPr>
            <a:t>Prime </a:t>
          </a:r>
          <a:r>
            <a:rPr lang="es-ES" dirty="0" err="1" smtClean="0">
              <a:solidFill>
                <a:schemeClr val="tx1"/>
              </a:solidFill>
            </a:rPr>
            <a:t>Minister</a:t>
          </a:r>
          <a:endParaRPr lang="es-ES" dirty="0">
            <a:solidFill>
              <a:schemeClr val="tx1"/>
            </a:solidFill>
          </a:endParaRPr>
        </a:p>
      </dgm:t>
    </dgm:pt>
    <dgm:pt modelId="{A4AA484E-BA7F-4C4A-AC69-66052618AB58}" type="parTrans" cxnId="{14F66C4F-C18E-4530-A977-A627014B0BFE}">
      <dgm:prSet/>
      <dgm:spPr/>
      <dgm:t>
        <a:bodyPr/>
        <a:lstStyle/>
        <a:p>
          <a:pPr algn="ctr"/>
          <a:endParaRPr lang="es-ES">
            <a:solidFill>
              <a:schemeClr val="tx1"/>
            </a:solidFill>
          </a:endParaRPr>
        </a:p>
      </dgm:t>
    </dgm:pt>
    <dgm:pt modelId="{29FAD869-3425-409E-A7CB-A04878C0713D}" type="sibTrans" cxnId="{14F66C4F-C18E-4530-A977-A627014B0BFE}">
      <dgm:prSet/>
      <dgm:spPr/>
      <dgm:t>
        <a:bodyPr/>
        <a:lstStyle/>
        <a:p>
          <a:pPr algn="ctr"/>
          <a:endParaRPr lang="es-ES">
            <a:solidFill>
              <a:schemeClr val="tx1"/>
            </a:solidFill>
          </a:endParaRPr>
        </a:p>
      </dgm:t>
    </dgm:pt>
    <dgm:pt modelId="{821E398D-198C-41E5-9D36-C73B2A7ABB5F}" type="asst">
      <dgm:prSet phldrT="[Texto]"/>
      <dgm:spPr>
        <a:solidFill>
          <a:srgbClr val="00B0F0"/>
        </a:solidFill>
      </dgm:spPr>
      <dgm:t>
        <a:bodyPr/>
        <a:lstStyle/>
        <a:p>
          <a:pPr algn="ctr"/>
          <a:r>
            <a:rPr lang="es-ES" dirty="0" smtClean="0">
              <a:solidFill>
                <a:schemeClr val="tx1"/>
              </a:solidFill>
            </a:rPr>
            <a:t>High </a:t>
          </a:r>
          <a:r>
            <a:rPr lang="es-ES" dirty="0" err="1" smtClean="0">
              <a:solidFill>
                <a:schemeClr val="tx1"/>
              </a:solidFill>
            </a:rPr>
            <a:t>Commissioner</a:t>
          </a:r>
          <a:r>
            <a:rPr lang="es-ES" dirty="0" smtClean="0">
              <a:solidFill>
                <a:schemeClr val="tx1"/>
              </a:solidFill>
            </a:rPr>
            <a:t> </a:t>
          </a:r>
          <a:r>
            <a:rPr lang="es-ES" dirty="0" err="1" smtClean="0">
              <a:solidFill>
                <a:schemeClr val="tx1"/>
              </a:solidFill>
            </a:rPr>
            <a:t>for</a:t>
          </a:r>
          <a:r>
            <a:rPr lang="es-ES" dirty="0" smtClean="0">
              <a:solidFill>
                <a:schemeClr val="tx1"/>
              </a:solidFill>
            </a:rPr>
            <a:t> SDG</a:t>
          </a:r>
          <a:endParaRPr lang="es-ES" dirty="0">
            <a:solidFill>
              <a:schemeClr val="tx1"/>
            </a:solidFill>
          </a:endParaRPr>
        </a:p>
      </dgm:t>
    </dgm:pt>
    <dgm:pt modelId="{3667F6A3-D5B4-4A9B-A88A-494A66978F14}" type="parTrans" cxnId="{F23CF13D-864B-4846-85AB-71237DAA554F}">
      <dgm:prSet/>
      <dgm:spPr/>
      <dgm:t>
        <a:bodyPr/>
        <a:lstStyle/>
        <a:p>
          <a:pPr algn="ctr"/>
          <a:endParaRPr lang="es-ES">
            <a:solidFill>
              <a:schemeClr val="tx1"/>
            </a:solidFill>
          </a:endParaRPr>
        </a:p>
      </dgm:t>
    </dgm:pt>
    <dgm:pt modelId="{E3717024-F3BD-4E98-9920-4D3E0CD3EA89}" type="sibTrans" cxnId="{F23CF13D-864B-4846-85AB-71237DAA554F}">
      <dgm:prSet/>
      <dgm:spPr/>
      <dgm:t>
        <a:bodyPr/>
        <a:lstStyle/>
        <a:p>
          <a:pPr algn="ctr"/>
          <a:endParaRPr lang="es-ES">
            <a:solidFill>
              <a:schemeClr val="tx1"/>
            </a:solidFill>
          </a:endParaRPr>
        </a:p>
      </dgm:t>
    </dgm:pt>
    <dgm:pt modelId="{9F639F56-E767-42B3-86D1-806E132610DD}" type="asst">
      <dgm:prSet/>
      <dgm:spPr>
        <a:solidFill>
          <a:srgbClr val="00B0F0"/>
        </a:solidFill>
      </dgm:spPr>
      <dgm:t>
        <a:bodyPr/>
        <a:lstStyle/>
        <a:p>
          <a:pPr algn="ctr"/>
          <a:r>
            <a:rPr lang="es-ES" dirty="0" err="1" smtClean="0">
              <a:solidFill>
                <a:schemeClr val="tx1"/>
              </a:solidFill>
            </a:rPr>
            <a:t>Minister</a:t>
          </a:r>
          <a:r>
            <a:rPr lang="es-ES" dirty="0" smtClean="0">
              <a:solidFill>
                <a:schemeClr val="tx1"/>
              </a:solidFill>
            </a:rPr>
            <a:t> of </a:t>
          </a:r>
          <a:r>
            <a:rPr lang="es-ES" dirty="0" err="1" smtClean="0">
              <a:solidFill>
                <a:schemeClr val="tx1"/>
              </a:solidFill>
            </a:rPr>
            <a:t>Foreign</a:t>
          </a:r>
          <a:r>
            <a:rPr lang="es-ES" dirty="0" smtClean="0">
              <a:solidFill>
                <a:schemeClr val="tx1"/>
              </a:solidFill>
            </a:rPr>
            <a:t> </a:t>
          </a:r>
          <a:r>
            <a:rPr lang="es-ES" dirty="0" err="1" smtClean="0">
              <a:solidFill>
                <a:schemeClr val="tx1"/>
              </a:solidFill>
            </a:rPr>
            <a:t>Affairs</a:t>
          </a:r>
          <a:endParaRPr lang="es-ES" dirty="0">
            <a:solidFill>
              <a:schemeClr val="tx1"/>
            </a:solidFill>
          </a:endParaRPr>
        </a:p>
      </dgm:t>
    </dgm:pt>
    <dgm:pt modelId="{B9B40AB3-CBB3-4819-A9D7-D736686F12B9}" type="parTrans" cxnId="{86407393-8357-4E8D-8D1E-C07F8E7A0ECF}">
      <dgm:prSet/>
      <dgm:spPr/>
      <dgm:t>
        <a:bodyPr/>
        <a:lstStyle/>
        <a:p>
          <a:pPr algn="ctr"/>
          <a:endParaRPr lang="es-ES">
            <a:solidFill>
              <a:schemeClr val="tx1"/>
            </a:solidFill>
          </a:endParaRPr>
        </a:p>
      </dgm:t>
    </dgm:pt>
    <dgm:pt modelId="{1500314A-E57B-4995-846A-8DE3AA5E9FFA}" type="sibTrans" cxnId="{86407393-8357-4E8D-8D1E-C07F8E7A0ECF}">
      <dgm:prSet/>
      <dgm:spPr/>
      <dgm:t>
        <a:bodyPr/>
        <a:lstStyle/>
        <a:p>
          <a:pPr algn="ctr"/>
          <a:endParaRPr lang="es-ES">
            <a:solidFill>
              <a:schemeClr val="tx1"/>
            </a:solidFill>
          </a:endParaRPr>
        </a:p>
      </dgm:t>
    </dgm:pt>
    <dgm:pt modelId="{1AF5A690-2E5B-4576-95BF-99A22429FB74}">
      <dgm:prSet/>
      <dgm:spPr>
        <a:solidFill>
          <a:srgbClr val="00B0F0"/>
        </a:solidFill>
      </dgm:spPr>
      <dgm:t>
        <a:bodyPr/>
        <a:lstStyle/>
        <a:p>
          <a:pPr algn="ctr"/>
          <a:r>
            <a:rPr lang="es-ES" dirty="0" smtClean="0">
              <a:solidFill>
                <a:schemeClr val="tx1"/>
              </a:solidFill>
            </a:rPr>
            <a:t>High </a:t>
          </a:r>
          <a:r>
            <a:rPr lang="es-ES" dirty="0" err="1" smtClean="0">
              <a:solidFill>
                <a:schemeClr val="tx1"/>
              </a:solidFill>
            </a:rPr>
            <a:t>Level</a:t>
          </a:r>
          <a:r>
            <a:rPr lang="es-ES" dirty="0" smtClean="0">
              <a:solidFill>
                <a:schemeClr val="tx1"/>
              </a:solidFill>
            </a:rPr>
            <a:t> </a:t>
          </a:r>
          <a:r>
            <a:rPr lang="es-ES" dirty="0" err="1" smtClean="0">
              <a:solidFill>
                <a:schemeClr val="tx1"/>
              </a:solidFill>
            </a:rPr>
            <a:t>Group</a:t>
          </a:r>
          <a:endParaRPr lang="es-ES" dirty="0">
            <a:solidFill>
              <a:schemeClr val="tx1"/>
            </a:solidFill>
          </a:endParaRPr>
        </a:p>
      </dgm:t>
    </dgm:pt>
    <dgm:pt modelId="{92C924A1-7108-4D59-B602-B426F68C03A5}" type="parTrans" cxnId="{0B997C19-0CFD-44E1-94D4-D9BE9C986D67}">
      <dgm:prSet/>
      <dgm:spPr/>
      <dgm:t>
        <a:bodyPr/>
        <a:lstStyle/>
        <a:p>
          <a:pPr algn="ctr"/>
          <a:endParaRPr lang="es-ES">
            <a:solidFill>
              <a:schemeClr val="tx1"/>
            </a:solidFill>
          </a:endParaRPr>
        </a:p>
      </dgm:t>
    </dgm:pt>
    <dgm:pt modelId="{A5C40A73-D23C-4166-AA44-802388F9CDC8}" type="sibTrans" cxnId="{0B997C19-0CFD-44E1-94D4-D9BE9C986D67}">
      <dgm:prSet/>
      <dgm:spPr/>
      <dgm:t>
        <a:bodyPr/>
        <a:lstStyle/>
        <a:p>
          <a:pPr algn="ctr"/>
          <a:endParaRPr lang="es-ES">
            <a:solidFill>
              <a:schemeClr val="tx1"/>
            </a:solidFill>
          </a:endParaRPr>
        </a:p>
      </dgm:t>
    </dgm:pt>
    <dgm:pt modelId="{9E33F347-2131-48AD-876D-AB47440A37D2}">
      <dgm:prSet/>
      <dgm:spPr>
        <a:solidFill>
          <a:srgbClr val="00B0F0"/>
        </a:solidFill>
      </dgm:spPr>
      <dgm:t>
        <a:bodyPr/>
        <a:lstStyle/>
        <a:p>
          <a:pPr algn="ctr"/>
          <a:r>
            <a:rPr lang="es-ES" dirty="0" err="1" smtClean="0">
              <a:solidFill>
                <a:schemeClr val="tx1"/>
              </a:solidFill>
            </a:rPr>
            <a:t>Ambassador</a:t>
          </a:r>
          <a:r>
            <a:rPr lang="es-ES" dirty="0" smtClean="0">
              <a:solidFill>
                <a:schemeClr val="tx1"/>
              </a:solidFill>
            </a:rPr>
            <a:t> </a:t>
          </a:r>
          <a:r>
            <a:rPr lang="es-ES" dirty="0" err="1" smtClean="0">
              <a:solidFill>
                <a:schemeClr val="tx1"/>
              </a:solidFill>
            </a:rPr>
            <a:t>on</a:t>
          </a:r>
          <a:r>
            <a:rPr lang="es-ES" dirty="0" smtClean="0">
              <a:solidFill>
                <a:schemeClr val="tx1"/>
              </a:solidFill>
            </a:rPr>
            <a:t> </a:t>
          </a:r>
          <a:r>
            <a:rPr lang="es-ES" dirty="0" err="1" smtClean="0">
              <a:solidFill>
                <a:schemeClr val="tx1"/>
              </a:solidFill>
            </a:rPr>
            <a:t>Special</a:t>
          </a:r>
          <a:r>
            <a:rPr lang="es-ES" dirty="0" smtClean="0">
              <a:solidFill>
                <a:schemeClr val="tx1"/>
              </a:solidFill>
            </a:rPr>
            <a:t> </a:t>
          </a:r>
          <a:r>
            <a:rPr lang="es-ES" dirty="0" err="1" smtClean="0">
              <a:solidFill>
                <a:schemeClr val="tx1"/>
              </a:solidFill>
            </a:rPr>
            <a:t>Mission</a:t>
          </a:r>
          <a:endParaRPr lang="es-ES" dirty="0">
            <a:solidFill>
              <a:schemeClr val="tx1"/>
            </a:solidFill>
          </a:endParaRPr>
        </a:p>
      </dgm:t>
    </dgm:pt>
    <dgm:pt modelId="{9209BDC0-DA74-4DF2-8343-30C5039FCD52}" type="parTrans" cxnId="{16C4DC0C-7CB2-47AC-9EEC-DFE00BCFDAB4}">
      <dgm:prSet/>
      <dgm:spPr/>
      <dgm:t>
        <a:bodyPr/>
        <a:lstStyle/>
        <a:p>
          <a:pPr algn="ctr"/>
          <a:endParaRPr lang="es-ES">
            <a:solidFill>
              <a:schemeClr val="tx1"/>
            </a:solidFill>
          </a:endParaRPr>
        </a:p>
      </dgm:t>
    </dgm:pt>
    <dgm:pt modelId="{73060FB0-70E6-4AED-82A2-E5B2F83A29E6}" type="sibTrans" cxnId="{16C4DC0C-7CB2-47AC-9EEC-DFE00BCFDAB4}">
      <dgm:prSet/>
      <dgm:spPr/>
      <dgm:t>
        <a:bodyPr/>
        <a:lstStyle/>
        <a:p>
          <a:pPr algn="ctr"/>
          <a:endParaRPr lang="es-ES">
            <a:solidFill>
              <a:schemeClr val="tx1"/>
            </a:solidFill>
          </a:endParaRPr>
        </a:p>
      </dgm:t>
    </dgm:pt>
    <dgm:pt modelId="{61825EB6-9497-48C5-A8EA-4FE6F3D7ACDC}" type="asst">
      <dgm:prSet phldrT="[Texto]"/>
      <dgm:spPr>
        <a:solidFill>
          <a:srgbClr val="00B0F0">
            <a:alpha val="58000"/>
          </a:srgbClr>
        </a:solidFill>
      </dgm:spPr>
      <dgm:t>
        <a:bodyPr/>
        <a:lstStyle/>
        <a:p>
          <a:pPr algn="ctr"/>
          <a:r>
            <a:rPr lang="es-ES" dirty="0" err="1" smtClean="0">
              <a:solidFill>
                <a:schemeClr val="tx1"/>
              </a:solidFill>
            </a:rPr>
            <a:t>National</a:t>
          </a:r>
          <a:r>
            <a:rPr lang="es-ES" dirty="0" smtClean="0">
              <a:solidFill>
                <a:schemeClr val="tx1"/>
              </a:solidFill>
            </a:rPr>
            <a:t> </a:t>
          </a:r>
          <a:r>
            <a:rPr lang="es-ES" dirty="0" err="1" smtClean="0">
              <a:solidFill>
                <a:schemeClr val="tx1"/>
              </a:solidFill>
            </a:rPr>
            <a:t>Statistics</a:t>
          </a:r>
          <a:r>
            <a:rPr lang="es-ES" dirty="0" smtClean="0">
              <a:solidFill>
                <a:schemeClr val="tx1"/>
              </a:solidFill>
            </a:rPr>
            <a:t> Office</a:t>
          </a:r>
          <a:endParaRPr lang="es-ES" dirty="0">
            <a:solidFill>
              <a:schemeClr val="tx1"/>
            </a:solidFill>
          </a:endParaRPr>
        </a:p>
      </dgm:t>
    </dgm:pt>
    <dgm:pt modelId="{72B6D64D-3CAA-49F4-9134-9C53AF18F65C}" type="parTrans" cxnId="{8F3298A6-F890-4F97-A724-EBA9EDD9DD69}">
      <dgm:prSet/>
      <dgm:spPr/>
      <dgm:t>
        <a:bodyPr/>
        <a:lstStyle/>
        <a:p>
          <a:pPr algn="ctr"/>
          <a:endParaRPr lang="es-ES">
            <a:solidFill>
              <a:schemeClr val="tx1"/>
            </a:solidFill>
          </a:endParaRPr>
        </a:p>
      </dgm:t>
    </dgm:pt>
    <dgm:pt modelId="{4E0E5BF7-A91A-4E47-B7F5-40F736CD0DF4}" type="sibTrans" cxnId="{8F3298A6-F890-4F97-A724-EBA9EDD9DD69}">
      <dgm:prSet/>
      <dgm:spPr/>
      <dgm:t>
        <a:bodyPr/>
        <a:lstStyle/>
        <a:p>
          <a:pPr algn="ctr"/>
          <a:endParaRPr lang="es-ES">
            <a:solidFill>
              <a:schemeClr val="tx1"/>
            </a:solidFill>
          </a:endParaRPr>
        </a:p>
      </dgm:t>
    </dgm:pt>
    <dgm:pt modelId="{743A41CF-CD88-44EB-8287-E013787D2841}" type="pres">
      <dgm:prSet presAssocID="{05D52ABB-30F0-41E8-9DF1-C52D5431C5A7}" presName="hierChild1" presStyleCnt="0">
        <dgm:presLayoutVars>
          <dgm:orgChart val="1"/>
          <dgm:chPref val="1"/>
          <dgm:dir/>
          <dgm:animOne val="branch"/>
          <dgm:animLvl val="lvl"/>
          <dgm:resizeHandles/>
        </dgm:presLayoutVars>
      </dgm:prSet>
      <dgm:spPr/>
      <dgm:t>
        <a:bodyPr/>
        <a:lstStyle/>
        <a:p>
          <a:endParaRPr lang="es-ES"/>
        </a:p>
      </dgm:t>
    </dgm:pt>
    <dgm:pt modelId="{80202ECE-0A57-4D90-9FD5-3F137D7F60F3}" type="pres">
      <dgm:prSet presAssocID="{B98B807C-B169-451C-987C-2785A01B7F63}" presName="hierRoot1" presStyleCnt="0">
        <dgm:presLayoutVars>
          <dgm:hierBranch val="init"/>
        </dgm:presLayoutVars>
      </dgm:prSet>
      <dgm:spPr/>
    </dgm:pt>
    <dgm:pt modelId="{E01E71FF-82E9-4753-9DA1-2BC4A88C42AD}" type="pres">
      <dgm:prSet presAssocID="{B98B807C-B169-451C-987C-2785A01B7F63}" presName="rootComposite1" presStyleCnt="0"/>
      <dgm:spPr/>
    </dgm:pt>
    <dgm:pt modelId="{D8D2991D-92E1-402D-B474-45BE34A7F0E8}" type="pres">
      <dgm:prSet presAssocID="{B98B807C-B169-451C-987C-2785A01B7F63}" presName="rootText1" presStyleLbl="node0" presStyleIdx="0" presStyleCnt="2">
        <dgm:presLayoutVars>
          <dgm:chPref val="3"/>
        </dgm:presLayoutVars>
      </dgm:prSet>
      <dgm:spPr/>
      <dgm:t>
        <a:bodyPr/>
        <a:lstStyle/>
        <a:p>
          <a:endParaRPr lang="es-ES"/>
        </a:p>
      </dgm:t>
    </dgm:pt>
    <dgm:pt modelId="{D719D841-0AB5-4427-BD05-CAE0B81F3499}" type="pres">
      <dgm:prSet presAssocID="{B98B807C-B169-451C-987C-2785A01B7F63}" presName="rootConnector1" presStyleLbl="node1" presStyleIdx="0" presStyleCnt="0"/>
      <dgm:spPr/>
      <dgm:t>
        <a:bodyPr/>
        <a:lstStyle/>
        <a:p>
          <a:endParaRPr lang="es-ES"/>
        </a:p>
      </dgm:t>
    </dgm:pt>
    <dgm:pt modelId="{215264EB-A33A-4B0D-BD21-076844DE1A5B}" type="pres">
      <dgm:prSet presAssocID="{B98B807C-B169-451C-987C-2785A01B7F63}" presName="hierChild2" presStyleCnt="0"/>
      <dgm:spPr/>
    </dgm:pt>
    <dgm:pt modelId="{F3CAC337-6C5A-45BA-A778-8B4AC917227C}" type="pres">
      <dgm:prSet presAssocID="{B98B807C-B169-451C-987C-2785A01B7F63}" presName="hierChild3" presStyleCnt="0"/>
      <dgm:spPr/>
    </dgm:pt>
    <dgm:pt modelId="{52C79827-9E2E-4C41-9AF1-66931E3EA783}" type="pres">
      <dgm:prSet presAssocID="{3667F6A3-D5B4-4A9B-A88A-494A66978F14}" presName="Name111" presStyleLbl="parChTrans1D2" presStyleIdx="0" presStyleCnt="2"/>
      <dgm:spPr/>
      <dgm:t>
        <a:bodyPr/>
        <a:lstStyle/>
        <a:p>
          <a:endParaRPr lang="es-ES"/>
        </a:p>
      </dgm:t>
    </dgm:pt>
    <dgm:pt modelId="{303DAE0A-AEC7-4631-9A0E-9AA07CE3D236}" type="pres">
      <dgm:prSet presAssocID="{821E398D-198C-41E5-9D36-C73B2A7ABB5F}" presName="hierRoot3" presStyleCnt="0">
        <dgm:presLayoutVars>
          <dgm:hierBranch val="init"/>
        </dgm:presLayoutVars>
      </dgm:prSet>
      <dgm:spPr/>
    </dgm:pt>
    <dgm:pt modelId="{31F9A8C6-AF9A-452E-B633-9328F39FA714}" type="pres">
      <dgm:prSet presAssocID="{821E398D-198C-41E5-9D36-C73B2A7ABB5F}" presName="rootComposite3" presStyleCnt="0"/>
      <dgm:spPr/>
    </dgm:pt>
    <dgm:pt modelId="{AFBECACE-37AB-45AF-923B-FBE700D5924D}" type="pres">
      <dgm:prSet presAssocID="{821E398D-198C-41E5-9D36-C73B2A7ABB5F}" presName="rootText3" presStyleLbl="asst1" presStyleIdx="0" presStyleCnt="2">
        <dgm:presLayoutVars>
          <dgm:chPref val="3"/>
        </dgm:presLayoutVars>
      </dgm:prSet>
      <dgm:spPr/>
      <dgm:t>
        <a:bodyPr/>
        <a:lstStyle/>
        <a:p>
          <a:endParaRPr lang="es-ES"/>
        </a:p>
      </dgm:t>
    </dgm:pt>
    <dgm:pt modelId="{71A9C195-FA06-4E3F-81CC-90678FB9D6A3}" type="pres">
      <dgm:prSet presAssocID="{821E398D-198C-41E5-9D36-C73B2A7ABB5F}" presName="rootConnector3" presStyleLbl="asst1" presStyleIdx="0" presStyleCnt="2"/>
      <dgm:spPr/>
      <dgm:t>
        <a:bodyPr/>
        <a:lstStyle/>
        <a:p>
          <a:endParaRPr lang="es-ES"/>
        </a:p>
      </dgm:t>
    </dgm:pt>
    <dgm:pt modelId="{E9CEB6AE-00A7-4F96-84E5-573574E71077}" type="pres">
      <dgm:prSet presAssocID="{821E398D-198C-41E5-9D36-C73B2A7ABB5F}" presName="hierChild6" presStyleCnt="0"/>
      <dgm:spPr/>
    </dgm:pt>
    <dgm:pt modelId="{C29D67BC-34A8-4981-A957-F5A40422EEE5}" type="pres">
      <dgm:prSet presAssocID="{821E398D-198C-41E5-9D36-C73B2A7ABB5F}" presName="hierChild7" presStyleCnt="0"/>
      <dgm:spPr/>
    </dgm:pt>
    <dgm:pt modelId="{B5BBEE3C-CD55-4EA2-929F-F2962BAA48AC}" type="pres">
      <dgm:prSet presAssocID="{B9B40AB3-CBB3-4819-A9D7-D736686F12B9}" presName="Name111" presStyleLbl="parChTrans1D2" presStyleIdx="1" presStyleCnt="2"/>
      <dgm:spPr/>
      <dgm:t>
        <a:bodyPr/>
        <a:lstStyle/>
        <a:p>
          <a:endParaRPr lang="es-ES"/>
        </a:p>
      </dgm:t>
    </dgm:pt>
    <dgm:pt modelId="{6E25CF1C-644D-4A55-949D-62DC68C92A64}" type="pres">
      <dgm:prSet presAssocID="{9F639F56-E767-42B3-86D1-806E132610DD}" presName="hierRoot3" presStyleCnt="0">
        <dgm:presLayoutVars>
          <dgm:hierBranch val="init"/>
        </dgm:presLayoutVars>
      </dgm:prSet>
      <dgm:spPr/>
    </dgm:pt>
    <dgm:pt modelId="{8CE34297-A983-45EB-AC33-B3FAC2468A89}" type="pres">
      <dgm:prSet presAssocID="{9F639F56-E767-42B3-86D1-806E132610DD}" presName="rootComposite3" presStyleCnt="0"/>
      <dgm:spPr/>
    </dgm:pt>
    <dgm:pt modelId="{B43139F9-99DA-4880-9FC8-7721063E334A}" type="pres">
      <dgm:prSet presAssocID="{9F639F56-E767-42B3-86D1-806E132610DD}" presName="rootText3" presStyleLbl="asst1" presStyleIdx="1" presStyleCnt="2">
        <dgm:presLayoutVars>
          <dgm:chPref val="3"/>
        </dgm:presLayoutVars>
      </dgm:prSet>
      <dgm:spPr/>
      <dgm:t>
        <a:bodyPr/>
        <a:lstStyle/>
        <a:p>
          <a:endParaRPr lang="es-ES"/>
        </a:p>
      </dgm:t>
    </dgm:pt>
    <dgm:pt modelId="{8CB81373-8957-47A4-8AD1-DDDCAB31FE6B}" type="pres">
      <dgm:prSet presAssocID="{9F639F56-E767-42B3-86D1-806E132610DD}" presName="rootConnector3" presStyleLbl="asst1" presStyleIdx="1" presStyleCnt="2"/>
      <dgm:spPr/>
      <dgm:t>
        <a:bodyPr/>
        <a:lstStyle/>
        <a:p>
          <a:endParaRPr lang="es-ES"/>
        </a:p>
      </dgm:t>
    </dgm:pt>
    <dgm:pt modelId="{DDE952DF-25D6-4AAA-A589-A634EF51FE33}" type="pres">
      <dgm:prSet presAssocID="{9F639F56-E767-42B3-86D1-806E132610DD}" presName="hierChild6" presStyleCnt="0"/>
      <dgm:spPr/>
    </dgm:pt>
    <dgm:pt modelId="{A6EFCD58-C314-4F13-B141-0A460CBA4319}" type="pres">
      <dgm:prSet presAssocID="{92C924A1-7108-4D59-B602-B426F68C03A5}" presName="Name37" presStyleLbl="parChTrans1D3" presStyleIdx="0" presStyleCnt="2"/>
      <dgm:spPr/>
      <dgm:t>
        <a:bodyPr/>
        <a:lstStyle/>
        <a:p>
          <a:endParaRPr lang="es-ES"/>
        </a:p>
      </dgm:t>
    </dgm:pt>
    <dgm:pt modelId="{BC7CD004-E152-4914-917D-A7EC03D5FF79}" type="pres">
      <dgm:prSet presAssocID="{1AF5A690-2E5B-4576-95BF-99A22429FB74}" presName="hierRoot2" presStyleCnt="0">
        <dgm:presLayoutVars>
          <dgm:hierBranch val="init"/>
        </dgm:presLayoutVars>
      </dgm:prSet>
      <dgm:spPr/>
    </dgm:pt>
    <dgm:pt modelId="{F81B6A76-C3C7-409D-981B-25F6D073DAC8}" type="pres">
      <dgm:prSet presAssocID="{1AF5A690-2E5B-4576-95BF-99A22429FB74}" presName="rootComposite" presStyleCnt="0"/>
      <dgm:spPr/>
    </dgm:pt>
    <dgm:pt modelId="{D06B412A-4D05-44E8-A47A-9C532D448F11}" type="pres">
      <dgm:prSet presAssocID="{1AF5A690-2E5B-4576-95BF-99A22429FB74}" presName="rootText" presStyleLbl="node3" presStyleIdx="0" presStyleCnt="2">
        <dgm:presLayoutVars>
          <dgm:chPref val="3"/>
        </dgm:presLayoutVars>
      </dgm:prSet>
      <dgm:spPr/>
      <dgm:t>
        <a:bodyPr/>
        <a:lstStyle/>
        <a:p>
          <a:endParaRPr lang="es-ES"/>
        </a:p>
      </dgm:t>
    </dgm:pt>
    <dgm:pt modelId="{C643FB7F-4856-457D-8AF2-227AF0F17C8C}" type="pres">
      <dgm:prSet presAssocID="{1AF5A690-2E5B-4576-95BF-99A22429FB74}" presName="rootConnector" presStyleLbl="node3" presStyleIdx="0" presStyleCnt="2"/>
      <dgm:spPr/>
      <dgm:t>
        <a:bodyPr/>
        <a:lstStyle/>
        <a:p>
          <a:endParaRPr lang="es-ES"/>
        </a:p>
      </dgm:t>
    </dgm:pt>
    <dgm:pt modelId="{624AD298-A69B-4369-AD88-11DB89E2444E}" type="pres">
      <dgm:prSet presAssocID="{1AF5A690-2E5B-4576-95BF-99A22429FB74}" presName="hierChild4" presStyleCnt="0"/>
      <dgm:spPr/>
    </dgm:pt>
    <dgm:pt modelId="{C67FEB7D-F14D-41B4-BCAA-7309AFD97623}" type="pres">
      <dgm:prSet presAssocID="{1AF5A690-2E5B-4576-95BF-99A22429FB74}" presName="hierChild5" presStyleCnt="0"/>
      <dgm:spPr/>
    </dgm:pt>
    <dgm:pt modelId="{3665EE54-41D3-4CBC-A30C-E7363D3A42B1}" type="pres">
      <dgm:prSet presAssocID="{9209BDC0-DA74-4DF2-8343-30C5039FCD52}" presName="Name37" presStyleLbl="parChTrans1D3" presStyleIdx="1" presStyleCnt="2"/>
      <dgm:spPr/>
      <dgm:t>
        <a:bodyPr/>
        <a:lstStyle/>
        <a:p>
          <a:endParaRPr lang="es-ES"/>
        </a:p>
      </dgm:t>
    </dgm:pt>
    <dgm:pt modelId="{90C62F2F-6A18-4534-8D7B-4BBE59362A97}" type="pres">
      <dgm:prSet presAssocID="{9E33F347-2131-48AD-876D-AB47440A37D2}" presName="hierRoot2" presStyleCnt="0">
        <dgm:presLayoutVars>
          <dgm:hierBranch val="init"/>
        </dgm:presLayoutVars>
      </dgm:prSet>
      <dgm:spPr/>
    </dgm:pt>
    <dgm:pt modelId="{C0FF8F27-BD09-4A66-83FF-300E2979F4A1}" type="pres">
      <dgm:prSet presAssocID="{9E33F347-2131-48AD-876D-AB47440A37D2}" presName="rootComposite" presStyleCnt="0"/>
      <dgm:spPr/>
    </dgm:pt>
    <dgm:pt modelId="{FE71A5EF-9D7D-4ECE-878D-E1481A1D84E7}" type="pres">
      <dgm:prSet presAssocID="{9E33F347-2131-48AD-876D-AB47440A37D2}" presName="rootText" presStyleLbl="node3" presStyleIdx="1" presStyleCnt="2">
        <dgm:presLayoutVars>
          <dgm:chPref val="3"/>
        </dgm:presLayoutVars>
      </dgm:prSet>
      <dgm:spPr/>
      <dgm:t>
        <a:bodyPr/>
        <a:lstStyle/>
        <a:p>
          <a:endParaRPr lang="es-ES"/>
        </a:p>
      </dgm:t>
    </dgm:pt>
    <dgm:pt modelId="{698ADA06-A5C5-4172-B266-E8118B782F3A}" type="pres">
      <dgm:prSet presAssocID="{9E33F347-2131-48AD-876D-AB47440A37D2}" presName="rootConnector" presStyleLbl="node3" presStyleIdx="1" presStyleCnt="2"/>
      <dgm:spPr/>
      <dgm:t>
        <a:bodyPr/>
        <a:lstStyle/>
        <a:p>
          <a:endParaRPr lang="es-ES"/>
        </a:p>
      </dgm:t>
    </dgm:pt>
    <dgm:pt modelId="{165AF442-7D8A-4C3E-BA5E-66591CD86E1E}" type="pres">
      <dgm:prSet presAssocID="{9E33F347-2131-48AD-876D-AB47440A37D2}" presName="hierChild4" presStyleCnt="0"/>
      <dgm:spPr/>
    </dgm:pt>
    <dgm:pt modelId="{0256E101-1E92-4EC1-8028-FD6014DB6B1C}" type="pres">
      <dgm:prSet presAssocID="{9E33F347-2131-48AD-876D-AB47440A37D2}" presName="hierChild5" presStyleCnt="0"/>
      <dgm:spPr/>
    </dgm:pt>
    <dgm:pt modelId="{2D74B492-2E5E-43EE-8132-B3DC919FD256}" type="pres">
      <dgm:prSet presAssocID="{9F639F56-E767-42B3-86D1-806E132610DD}" presName="hierChild7" presStyleCnt="0"/>
      <dgm:spPr/>
    </dgm:pt>
    <dgm:pt modelId="{483CF9B1-7B6F-4DCB-B636-731925F9B907}" type="pres">
      <dgm:prSet presAssocID="{61825EB6-9497-48C5-A8EA-4FE6F3D7ACDC}" presName="hierRoot1" presStyleCnt="0">
        <dgm:presLayoutVars>
          <dgm:hierBranch val="init"/>
        </dgm:presLayoutVars>
      </dgm:prSet>
      <dgm:spPr/>
    </dgm:pt>
    <dgm:pt modelId="{DBAF65A9-AD85-4754-A407-57B8E83D6C00}" type="pres">
      <dgm:prSet presAssocID="{61825EB6-9497-48C5-A8EA-4FE6F3D7ACDC}" presName="rootComposite1" presStyleCnt="0"/>
      <dgm:spPr/>
    </dgm:pt>
    <dgm:pt modelId="{F9937575-45B3-43D6-AEC9-3F08C239EDDE}" type="pres">
      <dgm:prSet presAssocID="{61825EB6-9497-48C5-A8EA-4FE6F3D7ACDC}" presName="rootText1" presStyleLbl="node0" presStyleIdx="1" presStyleCnt="2" custLinFactX="-60563" custLinFactY="113847" custLinFactNeighborX="-100000" custLinFactNeighborY="200000">
        <dgm:presLayoutVars>
          <dgm:chPref val="3"/>
        </dgm:presLayoutVars>
      </dgm:prSet>
      <dgm:spPr/>
      <dgm:t>
        <a:bodyPr/>
        <a:lstStyle/>
        <a:p>
          <a:endParaRPr lang="es-ES"/>
        </a:p>
      </dgm:t>
    </dgm:pt>
    <dgm:pt modelId="{7BB211F5-AC09-4A18-A752-BF5222A5F224}" type="pres">
      <dgm:prSet presAssocID="{61825EB6-9497-48C5-A8EA-4FE6F3D7ACDC}" presName="rootConnector1" presStyleLbl="asst0" presStyleIdx="0" presStyleCnt="0"/>
      <dgm:spPr/>
      <dgm:t>
        <a:bodyPr/>
        <a:lstStyle/>
        <a:p>
          <a:endParaRPr lang="es-ES"/>
        </a:p>
      </dgm:t>
    </dgm:pt>
    <dgm:pt modelId="{ADA6CAD0-E415-43A1-90A3-F83F68770698}" type="pres">
      <dgm:prSet presAssocID="{61825EB6-9497-48C5-A8EA-4FE6F3D7ACDC}" presName="hierChild2" presStyleCnt="0"/>
      <dgm:spPr/>
    </dgm:pt>
    <dgm:pt modelId="{69BD6128-0281-40DD-A27D-C595B45CFE4C}" type="pres">
      <dgm:prSet presAssocID="{61825EB6-9497-48C5-A8EA-4FE6F3D7ACDC}" presName="hierChild3" presStyleCnt="0"/>
      <dgm:spPr/>
    </dgm:pt>
  </dgm:ptLst>
  <dgm:cxnLst>
    <dgm:cxn modelId="{1255AE6A-4AD7-4F40-B4CE-3BFCD759A36C}" type="presOf" srcId="{3667F6A3-D5B4-4A9B-A88A-494A66978F14}" destId="{52C79827-9E2E-4C41-9AF1-66931E3EA783}" srcOrd="0" destOrd="0" presId="urn:microsoft.com/office/officeart/2005/8/layout/orgChart1"/>
    <dgm:cxn modelId="{A277CB5D-808E-4878-B92A-B2D1207B08C1}" type="presOf" srcId="{1AF5A690-2E5B-4576-95BF-99A22429FB74}" destId="{D06B412A-4D05-44E8-A47A-9C532D448F11}" srcOrd="0" destOrd="0" presId="urn:microsoft.com/office/officeart/2005/8/layout/orgChart1"/>
    <dgm:cxn modelId="{2BE2D274-F78F-4D91-B12C-C500812C5E64}" type="presOf" srcId="{9E33F347-2131-48AD-876D-AB47440A37D2}" destId="{FE71A5EF-9D7D-4ECE-878D-E1481A1D84E7}" srcOrd="0" destOrd="0" presId="urn:microsoft.com/office/officeart/2005/8/layout/orgChart1"/>
    <dgm:cxn modelId="{44A775D5-8649-4249-85FF-B05F5C8CAFBE}" type="presOf" srcId="{B9B40AB3-CBB3-4819-A9D7-D736686F12B9}" destId="{B5BBEE3C-CD55-4EA2-929F-F2962BAA48AC}" srcOrd="0" destOrd="0" presId="urn:microsoft.com/office/officeart/2005/8/layout/orgChart1"/>
    <dgm:cxn modelId="{8EF283AF-496A-488E-8CED-4D789B2C7A13}" type="presOf" srcId="{9E33F347-2131-48AD-876D-AB47440A37D2}" destId="{698ADA06-A5C5-4172-B266-E8118B782F3A}" srcOrd="1" destOrd="0" presId="urn:microsoft.com/office/officeart/2005/8/layout/orgChart1"/>
    <dgm:cxn modelId="{7307C6B6-36C8-4F31-9CB9-6F5BB1514A5C}" type="presOf" srcId="{9F639F56-E767-42B3-86D1-806E132610DD}" destId="{B43139F9-99DA-4880-9FC8-7721063E334A}" srcOrd="0" destOrd="0" presId="urn:microsoft.com/office/officeart/2005/8/layout/orgChart1"/>
    <dgm:cxn modelId="{83B65887-8FDF-4460-BF32-C9DAF88D23A5}" type="presOf" srcId="{05D52ABB-30F0-41E8-9DF1-C52D5431C5A7}" destId="{743A41CF-CD88-44EB-8287-E013787D2841}" srcOrd="0" destOrd="0" presId="urn:microsoft.com/office/officeart/2005/8/layout/orgChart1"/>
    <dgm:cxn modelId="{A1A789D8-505A-404E-B8D5-35E8F760265F}" type="presOf" srcId="{821E398D-198C-41E5-9D36-C73B2A7ABB5F}" destId="{71A9C195-FA06-4E3F-81CC-90678FB9D6A3}" srcOrd="1" destOrd="0" presId="urn:microsoft.com/office/officeart/2005/8/layout/orgChart1"/>
    <dgm:cxn modelId="{937C9A01-7525-450B-A342-0A0214719C52}" type="presOf" srcId="{61825EB6-9497-48C5-A8EA-4FE6F3D7ACDC}" destId="{7BB211F5-AC09-4A18-A752-BF5222A5F224}" srcOrd="1" destOrd="0" presId="urn:microsoft.com/office/officeart/2005/8/layout/orgChart1"/>
    <dgm:cxn modelId="{12BDBA6A-0A56-457C-9B32-AD20B981527A}" type="presOf" srcId="{821E398D-198C-41E5-9D36-C73B2A7ABB5F}" destId="{AFBECACE-37AB-45AF-923B-FBE700D5924D}" srcOrd="0" destOrd="0" presId="urn:microsoft.com/office/officeart/2005/8/layout/orgChart1"/>
    <dgm:cxn modelId="{8F3298A6-F890-4F97-A724-EBA9EDD9DD69}" srcId="{05D52ABB-30F0-41E8-9DF1-C52D5431C5A7}" destId="{61825EB6-9497-48C5-A8EA-4FE6F3D7ACDC}" srcOrd="1" destOrd="0" parTransId="{72B6D64D-3CAA-49F4-9134-9C53AF18F65C}" sibTransId="{4E0E5BF7-A91A-4E47-B7F5-40F736CD0DF4}"/>
    <dgm:cxn modelId="{BC560089-640F-4B33-AE3B-8F80EA32307E}" type="presOf" srcId="{9209BDC0-DA74-4DF2-8343-30C5039FCD52}" destId="{3665EE54-41D3-4CBC-A30C-E7363D3A42B1}" srcOrd="0" destOrd="0" presId="urn:microsoft.com/office/officeart/2005/8/layout/orgChart1"/>
    <dgm:cxn modelId="{1304F81E-09BF-40E2-A28B-6D0835D89666}" type="presOf" srcId="{9F639F56-E767-42B3-86D1-806E132610DD}" destId="{8CB81373-8957-47A4-8AD1-DDDCAB31FE6B}" srcOrd="1" destOrd="0" presId="urn:microsoft.com/office/officeart/2005/8/layout/orgChart1"/>
    <dgm:cxn modelId="{2B932ACD-FA31-4D26-8237-590BD76051F0}" type="presOf" srcId="{61825EB6-9497-48C5-A8EA-4FE6F3D7ACDC}" destId="{F9937575-45B3-43D6-AEC9-3F08C239EDDE}" srcOrd="0" destOrd="0" presId="urn:microsoft.com/office/officeart/2005/8/layout/orgChart1"/>
    <dgm:cxn modelId="{20EA32E5-0BC6-44A6-B7DA-676A9379CE6B}" type="presOf" srcId="{B98B807C-B169-451C-987C-2785A01B7F63}" destId="{D719D841-0AB5-4427-BD05-CAE0B81F3499}" srcOrd="1" destOrd="0" presId="urn:microsoft.com/office/officeart/2005/8/layout/orgChart1"/>
    <dgm:cxn modelId="{86407393-8357-4E8D-8D1E-C07F8E7A0ECF}" srcId="{B98B807C-B169-451C-987C-2785A01B7F63}" destId="{9F639F56-E767-42B3-86D1-806E132610DD}" srcOrd="1" destOrd="0" parTransId="{B9B40AB3-CBB3-4819-A9D7-D736686F12B9}" sibTransId="{1500314A-E57B-4995-846A-8DE3AA5E9FFA}"/>
    <dgm:cxn modelId="{212CDD06-CBF3-43DE-9BA5-2ABDB8AA9ECC}" type="presOf" srcId="{B98B807C-B169-451C-987C-2785A01B7F63}" destId="{D8D2991D-92E1-402D-B474-45BE34A7F0E8}" srcOrd="0" destOrd="0" presId="urn:microsoft.com/office/officeart/2005/8/layout/orgChart1"/>
    <dgm:cxn modelId="{16C4DC0C-7CB2-47AC-9EEC-DFE00BCFDAB4}" srcId="{9F639F56-E767-42B3-86D1-806E132610DD}" destId="{9E33F347-2131-48AD-876D-AB47440A37D2}" srcOrd="1" destOrd="0" parTransId="{9209BDC0-DA74-4DF2-8343-30C5039FCD52}" sibTransId="{73060FB0-70E6-4AED-82A2-E5B2F83A29E6}"/>
    <dgm:cxn modelId="{0B997C19-0CFD-44E1-94D4-D9BE9C986D67}" srcId="{9F639F56-E767-42B3-86D1-806E132610DD}" destId="{1AF5A690-2E5B-4576-95BF-99A22429FB74}" srcOrd="0" destOrd="0" parTransId="{92C924A1-7108-4D59-B602-B426F68C03A5}" sibTransId="{A5C40A73-D23C-4166-AA44-802388F9CDC8}"/>
    <dgm:cxn modelId="{BCB7677B-3EB7-44C1-B9A2-149BC4D01E93}" type="presOf" srcId="{1AF5A690-2E5B-4576-95BF-99A22429FB74}" destId="{C643FB7F-4856-457D-8AF2-227AF0F17C8C}" srcOrd="1" destOrd="0" presId="urn:microsoft.com/office/officeart/2005/8/layout/orgChart1"/>
    <dgm:cxn modelId="{F23CF13D-864B-4846-85AB-71237DAA554F}" srcId="{B98B807C-B169-451C-987C-2785A01B7F63}" destId="{821E398D-198C-41E5-9D36-C73B2A7ABB5F}" srcOrd="0" destOrd="0" parTransId="{3667F6A3-D5B4-4A9B-A88A-494A66978F14}" sibTransId="{E3717024-F3BD-4E98-9920-4D3E0CD3EA89}"/>
    <dgm:cxn modelId="{AC4AA3EE-78B1-4610-B4AE-27BFBB60D3DD}" type="presOf" srcId="{92C924A1-7108-4D59-B602-B426F68C03A5}" destId="{A6EFCD58-C314-4F13-B141-0A460CBA4319}" srcOrd="0" destOrd="0" presId="urn:microsoft.com/office/officeart/2005/8/layout/orgChart1"/>
    <dgm:cxn modelId="{14F66C4F-C18E-4530-A977-A627014B0BFE}" srcId="{05D52ABB-30F0-41E8-9DF1-C52D5431C5A7}" destId="{B98B807C-B169-451C-987C-2785A01B7F63}" srcOrd="0" destOrd="0" parTransId="{A4AA484E-BA7F-4C4A-AC69-66052618AB58}" sibTransId="{29FAD869-3425-409E-A7CB-A04878C0713D}"/>
    <dgm:cxn modelId="{18AA387D-56AA-4C3D-83BC-A9B89D7736A5}" type="presParOf" srcId="{743A41CF-CD88-44EB-8287-E013787D2841}" destId="{80202ECE-0A57-4D90-9FD5-3F137D7F60F3}" srcOrd="0" destOrd="0" presId="urn:microsoft.com/office/officeart/2005/8/layout/orgChart1"/>
    <dgm:cxn modelId="{5477716B-F2AA-4EE1-B3B3-3F23202DD60C}" type="presParOf" srcId="{80202ECE-0A57-4D90-9FD5-3F137D7F60F3}" destId="{E01E71FF-82E9-4753-9DA1-2BC4A88C42AD}" srcOrd="0" destOrd="0" presId="urn:microsoft.com/office/officeart/2005/8/layout/orgChart1"/>
    <dgm:cxn modelId="{BADD6CE5-FDF5-497F-AB30-4A87A23EBEE7}" type="presParOf" srcId="{E01E71FF-82E9-4753-9DA1-2BC4A88C42AD}" destId="{D8D2991D-92E1-402D-B474-45BE34A7F0E8}" srcOrd="0" destOrd="0" presId="urn:microsoft.com/office/officeart/2005/8/layout/orgChart1"/>
    <dgm:cxn modelId="{5955616D-3CBE-4063-9496-7DF7490CBE0A}" type="presParOf" srcId="{E01E71FF-82E9-4753-9DA1-2BC4A88C42AD}" destId="{D719D841-0AB5-4427-BD05-CAE0B81F3499}" srcOrd="1" destOrd="0" presId="urn:microsoft.com/office/officeart/2005/8/layout/orgChart1"/>
    <dgm:cxn modelId="{C450B382-2424-4A12-B636-BF614D886F1E}" type="presParOf" srcId="{80202ECE-0A57-4D90-9FD5-3F137D7F60F3}" destId="{215264EB-A33A-4B0D-BD21-076844DE1A5B}" srcOrd="1" destOrd="0" presId="urn:microsoft.com/office/officeart/2005/8/layout/orgChart1"/>
    <dgm:cxn modelId="{B052487E-26B6-4B1E-A1DD-EC4229159CC2}" type="presParOf" srcId="{80202ECE-0A57-4D90-9FD5-3F137D7F60F3}" destId="{F3CAC337-6C5A-45BA-A778-8B4AC917227C}" srcOrd="2" destOrd="0" presId="urn:microsoft.com/office/officeart/2005/8/layout/orgChart1"/>
    <dgm:cxn modelId="{98C4EC22-CFA6-42B7-B572-83D9956C56FB}" type="presParOf" srcId="{F3CAC337-6C5A-45BA-A778-8B4AC917227C}" destId="{52C79827-9E2E-4C41-9AF1-66931E3EA783}" srcOrd="0" destOrd="0" presId="urn:microsoft.com/office/officeart/2005/8/layout/orgChart1"/>
    <dgm:cxn modelId="{4AEC1E43-33C0-42DD-B043-C5E5A5429E7E}" type="presParOf" srcId="{F3CAC337-6C5A-45BA-A778-8B4AC917227C}" destId="{303DAE0A-AEC7-4631-9A0E-9AA07CE3D236}" srcOrd="1" destOrd="0" presId="urn:microsoft.com/office/officeart/2005/8/layout/orgChart1"/>
    <dgm:cxn modelId="{15BBC674-DC9B-4F7B-94CE-388015C86891}" type="presParOf" srcId="{303DAE0A-AEC7-4631-9A0E-9AA07CE3D236}" destId="{31F9A8C6-AF9A-452E-B633-9328F39FA714}" srcOrd="0" destOrd="0" presId="urn:microsoft.com/office/officeart/2005/8/layout/orgChart1"/>
    <dgm:cxn modelId="{F0A2455F-3B0F-40D4-BF3F-108D0DC265ED}" type="presParOf" srcId="{31F9A8C6-AF9A-452E-B633-9328F39FA714}" destId="{AFBECACE-37AB-45AF-923B-FBE700D5924D}" srcOrd="0" destOrd="0" presId="urn:microsoft.com/office/officeart/2005/8/layout/orgChart1"/>
    <dgm:cxn modelId="{4897843D-2B01-4F47-BAB2-4A84D39F0B49}" type="presParOf" srcId="{31F9A8C6-AF9A-452E-B633-9328F39FA714}" destId="{71A9C195-FA06-4E3F-81CC-90678FB9D6A3}" srcOrd="1" destOrd="0" presId="urn:microsoft.com/office/officeart/2005/8/layout/orgChart1"/>
    <dgm:cxn modelId="{D637DB66-8799-4A4E-B0C5-BAC135076B51}" type="presParOf" srcId="{303DAE0A-AEC7-4631-9A0E-9AA07CE3D236}" destId="{E9CEB6AE-00A7-4F96-84E5-573574E71077}" srcOrd="1" destOrd="0" presId="urn:microsoft.com/office/officeart/2005/8/layout/orgChart1"/>
    <dgm:cxn modelId="{73B05478-25A4-4A6A-8A2D-87F45371E2C1}" type="presParOf" srcId="{303DAE0A-AEC7-4631-9A0E-9AA07CE3D236}" destId="{C29D67BC-34A8-4981-A957-F5A40422EEE5}" srcOrd="2" destOrd="0" presId="urn:microsoft.com/office/officeart/2005/8/layout/orgChart1"/>
    <dgm:cxn modelId="{7827C907-E772-4261-8C63-EBB1B1547400}" type="presParOf" srcId="{F3CAC337-6C5A-45BA-A778-8B4AC917227C}" destId="{B5BBEE3C-CD55-4EA2-929F-F2962BAA48AC}" srcOrd="2" destOrd="0" presId="urn:microsoft.com/office/officeart/2005/8/layout/orgChart1"/>
    <dgm:cxn modelId="{82B6EAA4-419C-42FE-BC2A-37D5774F3828}" type="presParOf" srcId="{F3CAC337-6C5A-45BA-A778-8B4AC917227C}" destId="{6E25CF1C-644D-4A55-949D-62DC68C92A64}" srcOrd="3" destOrd="0" presId="urn:microsoft.com/office/officeart/2005/8/layout/orgChart1"/>
    <dgm:cxn modelId="{B281A7DE-76D3-493A-8623-1C3FAA73EDA4}" type="presParOf" srcId="{6E25CF1C-644D-4A55-949D-62DC68C92A64}" destId="{8CE34297-A983-45EB-AC33-B3FAC2468A89}" srcOrd="0" destOrd="0" presId="urn:microsoft.com/office/officeart/2005/8/layout/orgChart1"/>
    <dgm:cxn modelId="{B5D7ABB5-EAB2-4317-9182-8862DD8A7258}" type="presParOf" srcId="{8CE34297-A983-45EB-AC33-B3FAC2468A89}" destId="{B43139F9-99DA-4880-9FC8-7721063E334A}" srcOrd="0" destOrd="0" presId="urn:microsoft.com/office/officeart/2005/8/layout/orgChart1"/>
    <dgm:cxn modelId="{4000D444-786C-4FC4-B1A6-1ED9E9DDA2FE}" type="presParOf" srcId="{8CE34297-A983-45EB-AC33-B3FAC2468A89}" destId="{8CB81373-8957-47A4-8AD1-DDDCAB31FE6B}" srcOrd="1" destOrd="0" presId="urn:microsoft.com/office/officeart/2005/8/layout/orgChart1"/>
    <dgm:cxn modelId="{EF53DD21-ECEC-4326-9FBE-6ADBD958B83B}" type="presParOf" srcId="{6E25CF1C-644D-4A55-949D-62DC68C92A64}" destId="{DDE952DF-25D6-4AAA-A589-A634EF51FE33}" srcOrd="1" destOrd="0" presId="urn:microsoft.com/office/officeart/2005/8/layout/orgChart1"/>
    <dgm:cxn modelId="{499F9856-F809-4DF9-A312-A5674D712B22}" type="presParOf" srcId="{DDE952DF-25D6-4AAA-A589-A634EF51FE33}" destId="{A6EFCD58-C314-4F13-B141-0A460CBA4319}" srcOrd="0" destOrd="0" presId="urn:microsoft.com/office/officeart/2005/8/layout/orgChart1"/>
    <dgm:cxn modelId="{B610E501-8F25-4099-91C1-758785D47DA5}" type="presParOf" srcId="{DDE952DF-25D6-4AAA-A589-A634EF51FE33}" destId="{BC7CD004-E152-4914-917D-A7EC03D5FF79}" srcOrd="1" destOrd="0" presId="urn:microsoft.com/office/officeart/2005/8/layout/orgChart1"/>
    <dgm:cxn modelId="{DDCEA5B1-2B43-4D5B-9A13-44CE8DAEB20B}" type="presParOf" srcId="{BC7CD004-E152-4914-917D-A7EC03D5FF79}" destId="{F81B6A76-C3C7-409D-981B-25F6D073DAC8}" srcOrd="0" destOrd="0" presId="urn:microsoft.com/office/officeart/2005/8/layout/orgChart1"/>
    <dgm:cxn modelId="{E939241F-819E-478E-8CA4-DAFC0B9BA679}" type="presParOf" srcId="{F81B6A76-C3C7-409D-981B-25F6D073DAC8}" destId="{D06B412A-4D05-44E8-A47A-9C532D448F11}" srcOrd="0" destOrd="0" presId="urn:microsoft.com/office/officeart/2005/8/layout/orgChart1"/>
    <dgm:cxn modelId="{DEF5B514-BD42-46D1-8A6B-13D28DEFC4A6}" type="presParOf" srcId="{F81B6A76-C3C7-409D-981B-25F6D073DAC8}" destId="{C643FB7F-4856-457D-8AF2-227AF0F17C8C}" srcOrd="1" destOrd="0" presId="urn:microsoft.com/office/officeart/2005/8/layout/orgChart1"/>
    <dgm:cxn modelId="{E06AA9C1-9963-403A-8D25-DA7B9C303621}" type="presParOf" srcId="{BC7CD004-E152-4914-917D-A7EC03D5FF79}" destId="{624AD298-A69B-4369-AD88-11DB89E2444E}" srcOrd="1" destOrd="0" presId="urn:microsoft.com/office/officeart/2005/8/layout/orgChart1"/>
    <dgm:cxn modelId="{29DD4633-9A58-41BF-9047-4FFAD7937717}" type="presParOf" srcId="{BC7CD004-E152-4914-917D-A7EC03D5FF79}" destId="{C67FEB7D-F14D-41B4-BCAA-7309AFD97623}" srcOrd="2" destOrd="0" presId="urn:microsoft.com/office/officeart/2005/8/layout/orgChart1"/>
    <dgm:cxn modelId="{31C9D9B1-3EFE-4ACD-B7A5-F38DA184FBBC}" type="presParOf" srcId="{DDE952DF-25D6-4AAA-A589-A634EF51FE33}" destId="{3665EE54-41D3-4CBC-A30C-E7363D3A42B1}" srcOrd="2" destOrd="0" presId="urn:microsoft.com/office/officeart/2005/8/layout/orgChart1"/>
    <dgm:cxn modelId="{122C7C5E-2ACA-4CFE-B12F-DD1DFC4F158D}" type="presParOf" srcId="{DDE952DF-25D6-4AAA-A589-A634EF51FE33}" destId="{90C62F2F-6A18-4534-8D7B-4BBE59362A97}" srcOrd="3" destOrd="0" presId="urn:microsoft.com/office/officeart/2005/8/layout/orgChart1"/>
    <dgm:cxn modelId="{96921A7C-4FDA-42B6-90A2-4069E4AB3463}" type="presParOf" srcId="{90C62F2F-6A18-4534-8D7B-4BBE59362A97}" destId="{C0FF8F27-BD09-4A66-83FF-300E2979F4A1}" srcOrd="0" destOrd="0" presId="urn:microsoft.com/office/officeart/2005/8/layout/orgChart1"/>
    <dgm:cxn modelId="{23912F19-6869-429A-B1FA-B852DA2B4E6E}" type="presParOf" srcId="{C0FF8F27-BD09-4A66-83FF-300E2979F4A1}" destId="{FE71A5EF-9D7D-4ECE-878D-E1481A1D84E7}" srcOrd="0" destOrd="0" presId="urn:microsoft.com/office/officeart/2005/8/layout/orgChart1"/>
    <dgm:cxn modelId="{84558324-F8E4-456C-9D90-E5F0BEC6BEF5}" type="presParOf" srcId="{C0FF8F27-BD09-4A66-83FF-300E2979F4A1}" destId="{698ADA06-A5C5-4172-B266-E8118B782F3A}" srcOrd="1" destOrd="0" presId="urn:microsoft.com/office/officeart/2005/8/layout/orgChart1"/>
    <dgm:cxn modelId="{A8F21F59-17D7-4755-A42E-D6973A47D403}" type="presParOf" srcId="{90C62F2F-6A18-4534-8D7B-4BBE59362A97}" destId="{165AF442-7D8A-4C3E-BA5E-66591CD86E1E}" srcOrd="1" destOrd="0" presId="urn:microsoft.com/office/officeart/2005/8/layout/orgChart1"/>
    <dgm:cxn modelId="{A4445571-82AA-4E6E-B42C-B5AE2DECAAE8}" type="presParOf" srcId="{90C62F2F-6A18-4534-8D7B-4BBE59362A97}" destId="{0256E101-1E92-4EC1-8028-FD6014DB6B1C}" srcOrd="2" destOrd="0" presId="urn:microsoft.com/office/officeart/2005/8/layout/orgChart1"/>
    <dgm:cxn modelId="{1EE6FC29-F19D-4E15-BEA7-82FAD294BA96}" type="presParOf" srcId="{6E25CF1C-644D-4A55-949D-62DC68C92A64}" destId="{2D74B492-2E5E-43EE-8132-B3DC919FD256}" srcOrd="2" destOrd="0" presId="urn:microsoft.com/office/officeart/2005/8/layout/orgChart1"/>
    <dgm:cxn modelId="{243A8A88-6DEB-4F15-ACA3-4283C53B8AFB}" type="presParOf" srcId="{743A41CF-CD88-44EB-8287-E013787D2841}" destId="{483CF9B1-7B6F-4DCB-B636-731925F9B907}" srcOrd="1" destOrd="0" presId="urn:microsoft.com/office/officeart/2005/8/layout/orgChart1"/>
    <dgm:cxn modelId="{272A25A9-FE2B-4136-A5A3-6E7BA74FC100}" type="presParOf" srcId="{483CF9B1-7B6F-4DCB-B636-731925F9B907}" destId="{DBAF65A9-AD85-4754-A407-57B8E83D6C00}" srcOrd="0" destOrd="0" presId="urn:microsoft.com/office/officeart/2005/8/layout/orgChart1"/>
    <dgm:cxn modelId="{65BF80C9-EAD3-421B-AC95-8475843B9A8B}" type="presParOf" srcId="{DBAF65A9-AD85-4754-A407-57B8E83D6C00}" destId="{F9937575-45B3-43D6-AEC9-3F08C239EDDE}" srcOrd="0" destOrd="0" presId="urn:microsoft.com/office/officeart/2005/8/layout/orgChart1"/>
    <dgm:cxn modelId="{22E5792C-CAA4-4753-A3C4-B357CD3CBCA6}" type="presParOf" srcId="{DBAF65A9-AD85-4754-A407-57B8E83D6C00}" destId="{7BB211F5-AC09-4A18-A752-BF5222A5F224}" srcOrd="1" destOrd="0" presId="urn:microsoft.com/office/officeart/2005/8/layout/orgChart1"/>
    <dgm:cxn modelId="{930BFAB2-23F8-4CE9-AFE2-CDE7846D4E0A}" type="presParOf" srcId="{483CF9B1-7B6F-4DCB-B636-731925F9B907}" destId="{ADA6CAD0-E415-43A1-90A3-F83F68770698}" srcOrd="1" destOrd="0" presId="urn:microsoft.com/office/officeart/2005/8/layout/orgChart1"/>
    <dgm:cxn modelId="{43346EF2-3F9D-4B04-8B05-2355F008ACE2}" type="presParOf" srcId="{483CF9B1-7B6F-4DCB-B636-731925F9B907}" destId="{69BD6128-0281-40DD-A27D-C595B45CFE4C}"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41E675-6FCC-474B-A512-DD68884BD6C3}" type="doc">
      <dgm:prSet loTypeId="urn:microsoft.com/office/officeart/2005/8/layout/orgChart1" loCatId="hierarchy" qsTypeId="urn:microsoft.com/office/officeart/2005/8/quickstyle/simple1" qsCatId="simple" csTypeId="urn:microsoft.com/office/officeart/2005/8/colors/colorful3" csCatId="colorful" phldr="1"/>
      <dgm:spPr/>
      <dgm:t>
        <a:bodyPr/>
        <a:lstStyle/>
        <a:p>
          <a:endParaRPr lang="es-ES"/>
        </a:p>
      </dgm:t>
    </dgm:pt>
    <dgm:pt modelId="{317A6BB3-768F-4F18-954D-BE228644CB22}">
      <dgm:prSet phldrT="[Texto]" custT="1"/>
      <dgm:spPr>
        <a:solidFill>
          <a:srgbClr val="A162D0"/>
        </a:solidFill>
      </dgm:spPr>
      <dgm:t>
        <a:bodyPr/>
        <a:lstStyle/>
        <a:p>
          <a:r>
            <a:rPr lang="en-US" sz="1600" b="1" dirty="0" smtClean="0"/>
            <a:t>Institute for Women and Equal Opportunities</a:t>
          </a:r>
          <a:endParaRPr lang="es-ES" sz="1600" b="1" dirty="0"/>
        </a:p>
      </dgm:t>
    </dgm:pt>
    <dgm:pt modelId="{71D800D5-9762-4162-9EA6-4B8D372D4670}" type="parTrans" cxnId="{566E2DD3-16AC-4F95-A003-0FB16DFFD44B}">
      <dgm:prSet/>
      <dgm:spPr/>
      <dgm:t>
        <a:bodyPr/>
        <a:lstStyle/>
        <a:p>
          <a:endParaRPr lang="es-ES" sz="2000" b="1"/>
        </a:p>
      </dgm:t>
    </dgm:pt>
    <dgm:pt modelId="{E2202AA0-7954-493E-B345-E8C945C6629D}" type="sibTrans" cxnId="{566E2DD3-16AC-4F95-A003-0FB16DFFD44B}">
      <dgm:prSet/>
      <dgm:spPr/>
      <dgm:t>
        <a:bodyPr/>
        <a:lstStyle/>
        <a:p>
          <a:endParaRPr lang="es-ES" sz="2000" b="1"/>
        </a:p>
      </dgm:t>
    </dgm:pt>
    <dgm:pt modelId="{F71ADBDF-4EF2-46F0-8078-42F208A8F5EB}">
      <dgm:prSet phldrT="[Texto]" custT="1"/>
      <dgm:spPr>
        <a:solidFill>
          <a:srgbClr val="A162D0"/>
        </a:solidFill>
      </dgm:spPr>
      <dgm:t>
        <a:bodyPr/>
        <a:lstStyle/>
        <a:p>
          <a:r>
            <a:rPr lang="es-ES" sz="1600" b="1" dirty="0" err="1" smtClean="0"/>
            <a:t>Secretary</a:t>
          </a:r>
          <a:r>
            <a:rPr lang="es-ES" sz="1600" b="1" dirty="0" smtClean="0"/>
            <a:t> of </a:t>
          </a:r>
          <a:r>
            <a:rPr lang="es-ES" sz="1600" b="1" dirty="0" err="1" smtClean="0"/>
            <a:t>State</a:t>
          </a:r>
          <a:r>
            <a:rPr lang="es-ES" sz="1600" b="1" dirty="0" smtClean="0"/>
            <a:t> </a:t>
          </a:r>
          <a:r>
            <a:rPr lang="es-ES" sz="1600" b="1" dirty="0" err="1" smtClean="0"/>
            <a:t>for</a:t>
          </a:r>
          <a:r>
            <a:rPr lang="es-ES" sz="1600" b="1" dirty="0" smtClean="0"/>
            <a:t> </a:t>
          </a:r>
          <a:r>
            <a:rPr lang="es-ES" sz="1600" b="1" dirty="0" err="1" smtClean="0"/>
            <a:t>Equality</a:t>
          </a:r>
          <a:endParaRPr lang="es-ES" sz="1600" b="1" dirty="0"/>
        </a:p>
      </dgm:t>
    </dgm:pt>
    <dgm:pt modelId="{D8F34C22-9AC1-4078-8C87-44459EE7C592}" type="parTrans" cxnId="{901242A2-314C-4649-A167-8B30FAF1B3DA}">
      <dgm:prSet/>
      <dgm:spPr/>
      <dgm:t>
        <a:bodyPr/>
        <a:lstStyle/>
        <a:p>
          <a:endParaRPr lang="es-ES" sz="2000" b="1"/>
        </a:p>
      </dgm:t>
    </dgm:pt>
    <dgm:pt modelId="{94B43F49-392C-48AB-853F-C79D4DBD4DE8}" type="sibTrans" cxnId="{901242A2-314C-4649-A167-8B30FAF1B3DA}">
      <dgm:prSet/>
      <dgm:spPr/>
      <dgm:t>
        <a:bodyPr/>
        <a:lstStyle/>
        <a:p>
          <a:endParaRPr lang="es-ES" sz="2000" b="1"/>
        </a:p>
      </dgm:t>
    </dgm:pt>
    <dgm:pt modelId="{FBF5230A-B117-4F03-BD83-37A31C48084C}" type="asst">
      <dgm:prSet custT="1"/>
      <dgm:spPr>
        <a:solidFill>
          <a:srgbClr val="A162D0"/>
        </a:solidFill>
      </dgm:spPr>
      <dgm:t>
        <a:bodyPr/>
        <a:lstStyle/>
        <a:p>
          <a:r>
            <a:rPr lang="es-ES" sz="1600" b="1" dirty="0" err="1" smtClean="0"/>
            <a:t>Delegated</a:t>
          </a:r>
          <a:r>
            <a:rPr lang="es-ES" sz="1600" b="1" dirty="0" smtClean="0"/>
            <a:t> </a:t>
          </a:r>
          <a:r>
            <a:rPr lang="es-ES" sz="1600" b="1" dirty="0" err="1" smtClean="0"/>
            <a:t>Commission</a:t>
          </a:r>
          <a:r>
            <a:rPr lang="es-ES" sz="1600" b="1" dirty="0" smtClean="0"/>
            <a:t> </a:t>
          </a:r>
          <a:r>
            <a:rPr lang="es-ES" sz="1600" b="1" dirty="0" err="1" smtClean="0"/>
            <a:t>for</a:t>
          </a:r>
          <a:r>
            <a:rPr lang="es-ES" sz="1600" b="1" dirty="0" smtClean="0"/>
            <a:t> </a:t>
          </a:r>
          <a:r>
            <a:rPr lang="es-ES" sz="1600" b="1" dirty="0" err="1" smtClean="0"/>
            <a:t>Gender</a:t>
          </a:r>
          <a:r>
            <a:rPr lang="es-ES" sz="1600" b="1" dirty="0" smtClean="0"/>
            <a:t> </a:t>
          </a:r>
          <a:r>
            <a:rPr lang="es-ES" sz="1600" b="1" dirty="0" err="1" smtClean="0"/>
            <a:t>Equality</a:t>
          </a:r>
          <a:endParaRPr lang="es-ES" sz="1600" b="1" dirty="0"/>
        </a:p>
      </dgm:t>
    </dgm:pt>
    <dgm:pt modelId="{F9A6D5BB-E598-4DE7-A168-C8E8C817ACAF}" type="parTrans" cxnId="{AF41E410-67BD-4105-8637-724465AD46D5}">
      <dgm:prSet/>
      <dgm:spPr/>
      <dgm:t>
        <a:bodyPr/>
        <a:lstStyle/>
        <a:p>
          <a:endParaRPr lang="es-ES" sz="2000" b="1"/>
        </a:p>
      </dgm:t>
    </dgm:pt>
    <dgm:pt modelId="{15BCDFA6-9496-4B4C-92EE-792CB06C8FEC}" type="sibTrans" cxnId="{AF41E410-67BD-4105-8637-724465AD46D5}">
      <dgm:prSet/>
      <dgm:spPr/>
      <dgm:t>
        <a:bodyPr/>
        <a:lstStyle/>
        <a:p>
          <a:endParaRPr lang="es-ES" sz="2000" b="1"/>
        </a:p>
      </dgm:t>
    </dgm:pt>
    <dgm:pt modelId="{A55C2144-234F-4562-BF40-699D4B1A9DB1}" type="asst">
      <dgm:prSet custT="1"/>
      <dgm:spPr>
        <a:solidFill>
          <a:srgbClr val="A162D0"/>
        </a:solidFill>
      </dgm:spPr>
      <dgm:t>
        <a:bodyPr/>
        <a:lstStyle/>
        <a:p>
          <a:r>
            <a:rPr lang="es-ES" sz="1600" b="1" dirty="0" err="1" smtClean="0"/>
            <a:t>Women´s</a:t>
          </a:r>
          <a:r>
            <a:rPr lang="es-ES" sz="1600" b="1" dirty="0" smtClean="0"/>
            <a:t> </a:t>
          </a:r>
          <a:r>
            <a:rPr lang="es-ES" sz="1600" b="1" dirty="0" err="1" smtClean="0"/>
            <a:t>Participation</a:t>
          </a:r>
          <a:r>
            <a:rPr lang="es-ES" sz="1600" b="1" dirty="0" smtClean="0"/>
            <a:t> Council</a:t>
          </a:r>
        </a:p>
      </dgm:t>
    </dgm:pt>
    <dgm:pt modelId="{82013676-893A-4B63-B894-AB371D0D7AD3}" type="parTrans" cxnId="{8E572A92-6270-435F-A868-E4CF6FA92104}">
      <dgm:prSet/>
      <dgm:spPr/>
      <dgm:t>
        <a:bodyPr/>
        <a:lstStyle/>
        <a:p>
          <a:endParaRPr lang="es-ES" sz="2000" b="1"/>
        </a:p>
      </dgm:t>
    </dgm:pt>
    <dgm:pt modelId="{EDD31249-3EF2-4EDA-AE96-F451F804CCCF}" type="sibTrans" cxnId="{8E572A92-6270-435F-A868-E4CF6FA92104}">
      <dgm:prSet/>
      <dgm:spPr/>
      <dgm:t>
        <a:bodyPr/>
        <a:lstStyle/>
        <a:p>
          <a:endParaRPr lang="es-ES" sz="2000" b="1"/>
        </a:p>
      </dgm:t>
    </dgm:pt>
    <dgm:pt modelId="{82D25981-9CD6-41A6-97E9-0D296C42EF3D}" type="asst">
      <dgm:prSet custT="1"/>
      <dgm:spPr>
        <a:solidFill>
          <a:srgbClr val="A162D0"/>
        </a:solidFill>
      </dgm:spPr>
      <dgm:t>
        <a:bodyPr/>
        <a:lstStyle/>
        <a:p>
          <a:r>
            <a:rPr lang="es-ES" sz="1600" b="1" dirty="0" err="1" smtClean="0"/>
            <a:t>Government</a:t>
          </a:r>
          <a:r>
            <a:rPr lang="es-ES" sz="1600" b="1" dirty="0" smtClean="0"/>
            <a:t> </a:t>
          </a:r>
          <a:r>
            <a:rPr lang="es-ES" sz="1600" b="1" dirty="0" err="1" smtClean="0"/>
            <a:t>Delegation</a:t>
          </a:r>
          <a:r>
            <a:rPr lang="es-ES" sz="1600" b="1" dirty="0" smtClean="0"/>
            <a:t> </a:t>
          </a:r>
          <a:r>
            <a:rPr lang="es-ES" sz="1600" b="1" dirty="0" err="1" smtClean="0"/>
            <a:t>for</a:t>
          </a:r>
          <a:r>
            <a:rPr lang="es-ES" sz="1600" b="1" dirty="0" smtClean="0"/>
            <a:t> </a:t>
          </a:r>
          <a:r>
            <a:rPr lang="es-ES" sz="1600" b="1" dirty="0" err="1" smtClean="0"/>
            <a:t>Gender</a:t>
          </a:r>
          <a:r>
            <a:rPr lang="es-ES" sz="1600" b="1" dirty="0" smtClean="0"/>
            <a:t> </a:t>
          </a:r>
          <a:r>
            <a:rPr lang="es-ES" sz="1600" b="1" dirty="0" err="1" smtClean="0"/>
            <a:t>Violence</a:t>
          </a:r>
          <a:endParaRPr lang="es-ES" sz="1600" b="1" dirty="0"/>
        </a:p>
      </dgm:t>
    </dgm:pt>
    <dgm:pt modelId="{1A154641-E5F0-4417-A776-3A609BBD81FC}" type="parTrans" cxnId="{F627D3DC-F057-45CA-BD84-2A553C8B8529}">
      <dgm:prSet/>
      <dgm:spPr>
        <a:ln>
          <a:solidFill>
            <a:srgbClr val="A162D0"/>
          </a:solidFill>
        </a:ln>
      </dgm:spPr>
      <dgm:t>
        <a:bodyPr/>
        <a:lstStyle/>
        <a:p>
          <a:endParaRPr lang="es-ES" sz="2000" b="1"/>
        </a:p>
      </dgm:t>
    </dgm:pt>
    <dgm:pt modelId="{9DADDD93-A7BE-46E0-9CD6-8A4EA9E38CE1}" type="sibTrans" cxnId="{F627D3DC-F057-45CA-BD84-2A553C8B8529}">
      <dgm:prSet/>
      <dgm:spPr/>
      <dgm:t>
        <a:bodyPr/>
        <a:lstStyle/>
        <a:p>
          <a:endParaRPr lang="es-ES" sz="2000" b="1"/>
        </a:p>
      </dgm:t>
    </dgm:pt>
    <dgm:pt modelId="{8DB34E1B-2B8A-4C5E-B181-8FBDC6065015}" type="asst">
      <dgm:prSet custT="1"/>
      <dgm:spPr>
        <a:solidFill>
          <a:srgbClr val="A162D0"/>
        </a:solidFill>
      </dgm:spPr>
      <dgm:t>
        <a:bodyPr/>
        <a:lstStyle/>
        <a:p>
          <a:r>
            <a:rPr lang="es-ES" sz="1600" b="1" dirty="0" smtClean="0"/>
            <a:t>General </a:t>
          </a:r>
          <a:r>
            <a:rPr lang="es-ES" sz="1600" b="1" dirty="0" err="1" smtClean="0"/>
            <a:t>Directorate</a:t>
          </a:r>
          <a:r>
            <a:rPr lang="es-ES" sz="1600" b="1" dirty="0" smtClean="0"/>
            <a:t> </a:t>
          </a:r>
          <a:r>
            <a:rPr lang="es-ES" sz="1600" b="1" dirty="0" err="1" smtClean="0"/>
            <a:t>for</a:t>
          </a:r>
          <a:r>
            <a:rPr lang="es-ES" sz="1600" b="1" dirty="0" smtClean="0"/>
            <a:t> </a:t>
          </a:r>
          <a:r>
            <a:rPr lang="es-ES" sz="1600" b="1" dirty="0" err="1" smtClean="0"/>
            <a:t>Equality</a:t>
          </a:r>
          <a:r>
            <a:rPr lang="es-ES" sz="1600" b="1" dirty="0" smtClean="0"/>
            <a:t> of </a:t>
          </a:r>
          <a:r>
            <a:rPr lang="es-ES" sz="1600" b="1" dirty="0" err="1" smtClean="0"/>
            <a:t>Treatment</a:t>
          </a:r>
          <a:r>
            <a:rPr lang="es-ES" sz="1600" b="1" dirty="0" smtClean="0"/>
            <a:t> and </a:t>
          </a:r>
          <a:r>
            <a:rPr lang="es-ES" sz="1600" b="1" dirty="0" err="1" smtClean="0"/>
            <a:t>Diversity</a:t>
          </a:r>
          <a:endParaRPr lang="es-ES" sz="1600" b="1" dirty="0"/>
        </a:p>
      </dgm:t>
    </dgm:pt>
    <dgm:pt modelId="{CAC3D68C-8046-47FD-A385-FF69CF729D26}" type="sibTrans" cxnId="{967E3B20-C693-4115-8907-9306AC9F6564}">
      <dgm:prSet/>
      <dgm:spPr/>
      <dgm:t>
        <a:bodyPr/>
        <a:lstStyle/>
        <a:p>
          <a:endParaRPr lang="es-ES" sz="2000" b="1"/>
        </a:p>
      </dgm:t>
    </dgm:pt>
    <dgm:pt modelId="{112F19DB-8B7F-49FC-86D6-4AB3F82CA265}" type="parTrans" cxnId="{967E3B20-C693-4115-8907-9306AC9F6564}">
      <dgm:prSet/>
      <dgm:spPr>
        <a:ln>
          <a:solidFill>
            <a:srgbClr val="A86ED4"/>
          </a:solidFill>
        </a:ln>
      </dgm:spPr>
      <dgm:t>
        <a:bodyPr/>
        <a:lstStyle/>
        <a:p>
          <a:endParaRPr lang="es-ES" sz="2000" b="1"/>
        </a:p>
      </dgm:t>
    </dgm:pt>
    <dgm:pt modelId="{939CA966-1FB6-4DAA-B176-827F599484B1}" type="asst">
      <dgm:prSet custT="1"/>
      <dgm:spPr>
        <a:solidFill>
          <a:srgbClr val="A162D0"/>
        </a:solidFill>
      </dgm:spPr>
      <dgm:t>
        <a:bodyPr/>
        <a:lstStyle/>
        <a:p>
          <a:pPr marL="0" marR="0" indent="0" defTabSz="444500" eaLnBrk="1" fontAlgn="auto" latinLnBrk="0" hangingPunct="1">
            <a:lnSpc>
              <a:spcPct val="90000"/>
            </a:lnSpc>
            <a:spcBef>
              <a:spcPct val="0"/>
            </a:spcBef>
            <a:spcAft>
              <a:spcPct val="35000"/>
            </a:spcAft>
            <a:buClrTx/>
            <a:buSzTx/>
            <a:buFontTx/>
            <a:buNone/>
            <a:tabLst/>
            <a:defRPr/>
          </a:pPr>
          <a:endParaRPr lang="es-ES" sz="1600" b="1" dirty="0" smtClean="0"/>
        </a:p>
        <a:p>
          <a:pPr marL="0" marR="0" indent="0" defTabSz="444500" eaLnBrk="1" fontAlgn="auto" latinLnBrk="0" hangingPunct="1">
            <a:lnSpc>
              <a:spcPct val="90000"/>
            </a:lnSpc>
            <a:spcBef>
              <a:spcPct val="0"/>
            </a:spcBef>
            <a:spcAft>
              <a:spcPct val="35000"/>
            </a:spcAft>
            <a:buClrTx/>
            <a:buSzTx/>
            <a:buFontTx/>
            <a:buNone/>
            <a:tabLst/>
            <a:defRPr/>
          </a:pPr>
          <a:r>
            <a:rPr lang="es-ES" sz="1600" b="1" dirty="0" smtClean="0"/>
            <a:t>Interministerial </a:t>
          </a:r>
          <a:r>
            <a:rPr lang="es-ES" sz="1600" b="1" dirty="0" err="1" smtClean="0"/>
            <a:t>Commission</a:t>
          </a:r>
          <a:r>
            <a:rPr lang="es-ES" sz="1600" b="1" dirty="0" smtClean="0"/>
            <a:t>  </a:t>
          </a:r>
          <a:r>
            <a:rPr lang="es-ES" sz="1600" b="1" dirty="0" err="1" smtClean="0"/>
            <a:t>for</a:t>
          </a:r>
          <a:r>
            <a:rPr lang="es-ES" sz="1600" b="1" dirty="0" smtClean="0"/>
            <a:t> </a:t>
          </a:r>
          <a:r>
            <a:rPr lang="es-ES" sz="1600" b="1" dirty="0" err="1" smtClean="0"/>
            <a:t>Equality</a:t>
          </a:r>
          <a:endParaRPr lang="es-ES" sz="1600" b="1" dirty="0" smtClean="0"/>
        </a:p>
        <a:p>
          <a:pPr defTabSz="444500">
            <a:lnSpc>
              <a:spcPct val="90000"/>
            </a:lnSpc>
            <a:spcBef>
              <a:spcPct val="0"/>
            </a:spcBef>
            <a:spcAft>
              <a:spcPct val="35000"/>
            </a:spcAft>
          </a:pPr>
          <a:endParaRPr lang="es-ES" sz="1600" b="1" dirty="0"/>
        </a:p>
      </dgm:t>
    </dgm:pt>
    <dgm:pt modelId="{27615F32-9C83-4B0E-8F1F-4268A4777E9B}" type="parTrans" cxnId="{60A24643-C461-47E6-B88D-6817AA2D7A76}">
      <dgm:prSet/>
      <dgm:spPr/>
      <dgm:t>
        <a:bodyPr/>
        <a:lstStyle/>
        <a:p>
          <a:endParaRPr lang="es-ES" sz="2000" b="1"/>
        </a:p>
      </dgm:t>
    </dgm:pt>
    <dgm:pt modelId="{AB4135E1-47FF-41CD-A61B-067746C72A9C}" type="sibTrans" cxnId="{60A24643-C461-47E6-B88D-6817AA2D7A76}">
      <dgm:prSet/>
      <dgm:spPr/>
      <dgm:t>
        <a:bodyPr/>
        <a:lstStyle/>
        <a:p>
          <a:endParaRPr lang="es-ES" sz="2000" b="1"/>
        </a:p>
      </dgm:t>
    </dgm:pt>
    <dgm:pt modelId="{F869E396-0B92-4E85-B310-4FD9C8B92717}">
      <dgm:prSet phldrT="[Texto]" custT="1"/>
      <dgm:spPr/>
      <dgm:t>
        <a:bodyPr/>
        <a:lstStyle/>
        <a:p>
          <a:r>
            <a:rPr lang="es-ES" sz="1800" b="1" dirty="0" smtClean="0"/>
            <a:t>Vice-</a:t>
          </a:r>
          <a:r>
            <a:rPr lang="es-ES" sz="1800" b="1" dirty="0" err="1" smtClean="0"/>
            <a:t>presidency</a:t>
          </a:r>
          <a:r>
            <a:rPr lang="es-ES" sz="1800" b="1" dirty="0" smtClean="0"/>
            <a:t> &amp;</a:t>
          </a:r>
        </a:p>
        <a:p>
          <a:r>
            <a:rPr lang="es-ES" sz="1800" b="1" dirty="0" err="1" smtClean="0"/>
            <a:t>Ministry</a:t>
          </a:r>
          <a:r>
            <a:rPr lang="es-ES" sz="1800" b="1" dirty="0" smtClean="0"/>
            <a:t> of </a:t>
          </a:r>
          <a:r>
            <a:rPr lang="es-ES" sz="1800" b="1" dirty="0" err="1" smtClean="0"/>
            <a:t>Presidence</a:t>
          </a:r>
          <a:r>
            <a:rPr lang="es-ES" sz="1800" b="1" dirty="0" smtClean="0"/>
            <a:t>, </a:t>
          </a:r>
          <a:r>
            <a:rPr lang="es-ES" sz="1800" b="1" dirty="0" err="1" smtClean="0"/>
            <a:t>Gender</a:t>
          </a:r>
          <a:r>
            <a:rPr lang="es-ES" sz="1800" b="1" dirty="0" smtClean="0"/>
            <a:t> </a:t>
          </a:r>
          <a:r>
            <a:rPr lang="es-ES" sz="1800" b="1" dirty="0" err="1" smtClean="0"/>
            <a:t>Equality</a:t>
          </a:r>
          <a:r>
            <a:rPr lang="es-ES" sz="1800" b="1" dirty="0" smtClean="0"/>
            <a:t> and </a:t>
          </a:r>
          <a:r>
            <a:rPr lang="es-ES" sz="1800" b="1" dirty="0" err="1" smtClean="0"/>
            <a:t>Parliamentary</a:t>
          </a:r>
          <a:r>
            <a:rPr lang="es-ES" sz="1800" b="1" dirty="0" smtClean="0"/>
            <a:t> </a:t>
          </a:r>
          <a:r>
            <a:rPr lang="es-ES" sz="1800" b="1" dirty="0" err="1" smtClean="0"/>
            <a:t>Relations</a:t>
          </a:r>
          <a:endParaRPr lang="es-ES" sz="1800" b="1" dirty="0"/>
        </a:p>
      </dgm:t>
    </dgm:pt>
    <dgm:pt modelId="{B4CF251E-E151-4F3D-BD54-D5719FF259A4}" type="sibTrans" cxnId="{AE9772AE-B94A-416D-B0E4-840BE9443EA2}">
      <dgm:prSet/>
      <dgm:spPr/>
      <dgm:t>
        <a:bodyPr/>
        <a:lstStyle/>
        <a:p>
          <a:endParaRPr lang="es-ES" sz="2000" b="1"/>
        </a:p>
      </dgm:t>
    </dgm:pt>
    <dgm:pt modelId="{91BB5FC2-4D0C-4EFE-92D5-2DBD65652179}" type="parTrans" cxnId="{AE9772AE-B94A-416D-B0E4-840BE9443EA2}">
      <dgm:prSet/>
      <dgm:spPr/>
      <dgm:t>
        <a:bodyPr/>
        <a:lstStyle/>
        <a:p>
          <a:endParaRPr lang="es-ES" sz="2000" b="1"/>
        </a:p>
      </dgm:t>
    </dgm:pt>
    <dgm:pt modelId="{76761523-C171-4423-9D91-F2F38E3E637C}" type="pres">
      <dgm:prSet presAssocID="{2841E675-6FCC-474B-A512-DD68884BD6C3}" presName="hierChild1" presStyleCnt="0">
        <dgm:presLayoutVars>
          <dgm:orgChart val="1"/>
          <dgm:chPref val="1"/>
          <dgm:dir/>
          <dgm:animOne val="branch"/>
          <dgm:animLvl val="lvl"/>
          <dgm:resizeHandles/>
        </dgm:presLayoutVars>
      </dgm:prSet>
      <dgm:spPr/>
      <dgm:t>
        <a:bodyPr/>
        <a:lstStyle/>
        <a:p>
          <a:endParaRPr lang="es-ES"/>
        </a:p>
      </dgm:t>
    </dgm:pt>
    <dgm:pt modelId="{3DA7545D-6B69-4579-888F-103D878B84F2}" type="pres">
      <dgm:prSet presAssocID="{F869E396-0B92-4E85-B310-4FD9C8B92717}" presName="hierRoot1" presStyleCnt="0">
        <dgm:presLayoutVars>
          <dgm:hierBranch val="init"/>
        </dgm:presLayoutVars>
      </dgm:prSet>
      <dgm:spPr/>
    </dgm:pt>
    <dgm:pt modelId="{9CA18447-4CA2-4E9A-B2D9-4A497411B74F}" type="pres">
      <dgm:prSet presAssocID="{F869E396-0B92-4E85-B310-4FD9C8B92717}" presName="rootComposite1" presStyleCnt="0"/>
      <dgm:spPr/>
    </dgm:pt>
    <dgm:pt modelId="{9F82721C-6FE7-4DF7-A94A-A15D772AEB0E}" type="pres">
      <dgm:prSet presAssocID="{F869E396-0B92-4E85-B310-4FD9C8B92717}" presName="rootText1" presStyleLbl="node0" presStyleIdx="0" presStyleCnt="1" custScaleX="343825" custScaleY="158269">
        <dgm:presLayoutVars>
          <dgm:chPref val="3"/>
        </dgm:presLayoutVars>
      </dgm:prSet>
      <dgm:spPr/>
      <dgm:t>
        <a:bodyPr/>
        <a:lstStyle/>
        <a:p>
          <a:endParaRPr lang="es-ES"/>
        </a:p>
      </dgm:t>
    </dgm:pt>
    <dgm:pt modelId="{2AE35D33-D1E8-4166-8CD1-AB7DAC352240}" type="pres">
      <dgm:prSet presAssocID="{F869E396-0B92-4E85-B310-4FD9C8B92717}" presName="rootConnector1" presStyleLbl="node1" presStyleIdx="0" presStyleCnt="0"/>
      <dgm:spPr/>
      <dgm:t>
        <a:bodyPr/>
        <a:lstStyle/>
        <a:p>
          <a:endParaRPr lang="es-ES"/>
        </a:p>
      </dgm:t>
    </dgm:pt>
    <dgm:pt modelId="{DA726B82-9BCE-4B1D-90AD-B4C6703C8833}" type="pres">
      <dgm:prSet presAssocID="{F869E396-0B92-4E85-B310-4FD9C8B92717}" presName="hierChild2" presStyleCnt="0"/>
      <dgm:spPr/>
    </dgm:pt>
    <dgm:pt modelId="{583130EC-EDA9-4E95-B864-F9B3B78CBC98}" type="pres">
      <dgm:prSet presAssocID="{71D800D5-9762-4162-9EA6-4B8D372D4670}" presName="Name37" presStyleLbl="parChTrans1D2" presStyleIdx="0" presStyleCnt="5"/>
      <dgm:spPr/>
      <dgm:t>
        <a:bodyPr/>
        <a:lstStyle/>
        <a:p>
          <a:endParaRPr lang="es-ES"/>
        </a:p>
      </dgm:t>
    </dgm:pt>
    <dgm:pt modelId="{41BC01A9-229E-4821-BB5C-77B78EC87FF1}" type="pres">
      <dgm:prSet presAssocID="{317A6BB3-768F-4F18-954D-BE228644CB22}" presName="hierRoot2" presStyleCnt="0">
        <dgm:presLayoutVars>
          <dgm:hierBranch val="init"/>
        </dgm:presLayoutVars>
      </dgm:prSet>
      <dgm:spPr/>
    </dgm:pt>
    <dgm:pt modelId="{C3E6CD69-C312-4DF8-9C43-07951A011BCC}" type="pres">
      <dgm:prSet presAssocID="{317A6BB3-768F-4F18-954D-BE228644CB22}" presName="rootComposite" presStyleCnt="0"/>
      <dgm:spPr/>
    </dgm:pt>
    <dgm:pt modelId="{01CBC862-E0FD-47CE-9C7F-360A5DE3AF46}" type="pres">
      <dgm:prSet presAssocID="{317A6BB3-768F-4F18-954D-BE228644CB22}" presName="rootText" presStyleLbl="node2" presStyleIdx="0" presStyleCnt="2" custScaleX="196156" custScaleY="147936" custLinFactNeighborX="3013" custLinFactNeighborY="2319">
        <dgm:presLayoutVars>
          <dgm:chPref val="3"/>
        </dgm:presLayoutVars>
      </dgm:prSet>
      <dgm:spPr/>
      <dgm:t>
        <a:bodyPr/>
        <a:lstStyle/>
        <a:p>
          <a:endParaRPr lang="es-ES"/>
        </a:p>
      </dgm:t>
    </dgm:pt>
    <dgm:pt modelId="{B93E015F-07B5-4009-93C2-2CDF922BFF68}" type="pres">
      <dgm:prSet presAssocID="{317A6BB3-768F-4F18-954D-BE228644CB22}" presName="rootConnector" presStyleLbl="node2" presStyleIdx="0" presStyleCnt="2"/>
      <dgm:spPr/>
      <dgm:t>
        <a:bodyPr/>
        <a:lstStyle/>
        <a:p>
          <a:endParaRPr lang="es-ES"/>
        </a:p>
      </dgm:t>
    </dgm:pt>
    <dgm:pt modelId="{C7161ABE-7E83-4835-91B7-82CC4D3B2546}" type="pres">
      <dgm:prSet presAssocID="{317A6BB3-768F-4F18-954D-BE228644CB22}" presName="hierChild4" presStyleCnt="0"/>
      <dgm:spPr/>
    </dgm:pt>
    <dgm:pt modelId="{644CDA2D-9AA9-4C59-BC1F-30D904132980}" type="pres">
      <dgm:prSet presAssocID="{317A6BB3-768F-4F18-954D-BE228644CB22}" presName="hierChild5" presStyleCnt="0"/>
      <dgm:spPr/>
    </dgm:pt>
    <dgm:pt modelId="{C8D9B063-3B2C-4192-80E8-5D6A56D0D7A0}" type="pres">
      <dgm:prSet presAssocID="{D8F34C22-9AC1-4078-8C87-44459EE7C592}" presName="Name37" presStyleLbl="parChTrans1D2" presStyleIdx="1" presStyleCnt="5"/>
      <dgm:spPr/>
      <dgm:t>
        <a:bodyPr/>
        <a:lstStyle/>
        <a:p>
          <a:endParaRPr lang="es-ES"/>
        </a:p>
      </dgm:t>
    </dgm:pt>
    <dgm:pt modelId="{A29F63BC-2607-483E-B2F8-A5C20AA8BC72}" type="pres">
      <dgm:prSet presAssocID="{F71ADBDF-4EF2-46F0-8078-42F208A8F5EB}" presName="hierRoot2" presStyleCnt="0">
        <dgm:presLayoutVars>
          <dgm:hierBranch val="init"/>
        </dgm:presLayoutVars>
      </dgm:prSet>
      <dgm:spPr/>
    </dgm:pt>
    <dgm:pt modelId="{91BADFA6-A34A-4CEF-AC6F-FEA63F422B8E}" type="pres">
      <dgm:prSet presAssocID="{F71ADBDF-4EF2-46F0-8078-42F208A8F5EB}" presName="rootComposite" presStyleCnt="0"/>
      <dgm:spPr/>
    </dgm:pt>
    <dgm:pt modelId="{CBDD34F6-B1E8-4FAC-A42D-9BCD147EC37F}" type="pres">
      <dgm:prSet presAssocID="{F71ADBDF-4EF2-46F0-8078-42F208A8F5EB}" presName="rootText" presStyleLbl="node2" presStyleIdx="1" presStyleCnt="2" custScaleX="196156" custScaleY="147936" custLinFactNeighborX="3013" custLinFactNeighborY="2319">
        <dgm:presLayoutVars>
          <dgm:chPref val="3"/>
        </dgm:presLayoutVars>
      </dgm:prSet>
      <dgm:spPr/>
      <dgm:t>
        <a:bodyPr/>
        <a:lstStyle/>
        <a:p>
          <a:endParaRPr lang="es-ES"/>
        </a:p>
      </dgm:t>
    </dgm:pt>
    <dgm:pt modelId="{682D3B52-E297-4482-8C60-6C675746B2D9}" type="pres">
      <dgm:prSet presAssocID="{F71ADBDF-4EF2-46F0-8078-42F208A8F5EB}" presName="rootConnector" presStyleLbl="node2" presStyleIdx="1" presStyleCnt="2"/>
      <dgm:spPr/>
      <dgm:t>
        <a:bodyPr/>
        <a:lstStyle/>
        <a:p>
          <a:endParaRPr lang="es-ES"/>
        </a:p>
      </dgm:t>
    </dgm:pt>
    <dgm:pt modelId="{534F6106-94FD-4524-9060-A43767CCE752}" type="pres">
      <dgm:prSet presAssocID="{F71ADBDF-4EF2-46F0-8078-42F208A8F5EB}" presName="hierChild4" presStyleCnt="0"/>
      <dgm:spPr/>
    </dgm:pt>
    <dgm:pt modelId="{9585964A-91F2-4BAC-A845-12DAE7DF033E}" type="pres">
      <dgm:prSet presAssocID="{F71ADBDF-4EF2-46F0-8078-42F208A8F5EB}" presName="hierChild5" presStyleCnt="0"/>
      <dgm:spPr/>
    </dgm:pt>
    <dgm:pt modelId="{576F2EFD-8C75-4CA2-866E-C69E6403AB5D}" type="pres">
      <dgm:prSet presAssocID="{1A154641-E5F0-4417-A776-3A609BBD81FC}" presName="Name111" presStyleLbl="parChTrans1D3" presStyleIdx="0" presStyleCnt="2"/>
      <dgm:spPr/>
      <dgm:t>
        <a:bodyPr/>
        <a:lstStyle/>
        <a:p>
          <a:endParaRPr lang="es-ES"/>
        </a:p>
      </dgm:t>
    </dgm:pt>
    <dgm:pt modelId="{F2E41DAB-604B-4CDF-8218-D7558B38B81C}" type="pres">
      <dgm:prSet presAssocID="{82D25981-9CD6-41A6-97E9-0D296C42EF3D}" presName="hierRoot3" presStyleCnt="0">
        <dgm:presLayoutVars>
          <dgm:hierBranch val="init"/>
        </dgm:presLayoutVars>
      </dgm:prSet>
      <dgm:spPr/>
    </dgm:pt>
    <dgm:pt modelId="{82F52668-B597-4208-899F-046BB0BA1C43}" type="pres">
      <dgm:prSet presAssocID="{82D25981-9CD6-41A6-97E9-0D296C42EF3D}" presName="rootComposite3" presStyleCnt="0"/>
      <dgm:spPr/>
    </dgm:pt>
    <dgm:pt modelId="{142B0AEB-B9F7-43BB-878C-55F132725706}" type="pres">
      <dgm:prSet presAssocID="{82D25981-9CD6-41A6-97E9-0D296C42EF3D}" presName="rootText3" presStyleLbl="asst2" presStyleIdx="0" presStyleCnt="2" custScaleX="196156" custScaleY="147936">
        <dgm:presLayoutVars>
          <dgm:chPref val="3"/>
        </dgm:presLayoutVars>
      </dgm:prSet>
      <dgm:spPr/>
      <dgm:t>
        <a:bodyPr/>
        <a:lstStyle/>
        <a:p>
          <a:endParaRPr lang="es-ES"/>
        </a:p>
      </dgm:t>
    </dgm:pt>
    <dgm:pt modelId="{E8220351-98F4-4EB4-8340-950C3E168132}" type="pres">
      <dgm:prSet presAssocID="{82D25981-9CD6-41A6-97E9-0D296C42EF3D}" presName="rootConnector3" presStyleLbl="asst2" presStyleIdx="0" presStyleCnt="2"/>
      <dgm:spPr/>
      <dgm:t>
        <a:bodyPr/>
        <a:lstStyle/>
        <a:p>
          <a:endParaRPr lang="es-ES"/>
        </a:p>
      </dgm:t>
    </dgm:pt>
    <dgm:pt modelId="{421E083B-FCDF-46B8-B6C2-9439E3391BB6}" type="pres">
      <dgm:prSet presAssocID="{82D25981-9CD6-41A6-97E9-0D296C42EF3D}" presName="hierChild6" presStyleCnt="0"/>
      <dgm:spPr/>
    </dgm:pt>
    <dgm:pt modelId="{1950BFD9-3C66-492A-83B0-68AB8B319868}" type="pres">
      <dgm:prSet presAssocID="{82D25981-9CD6-41A6-97E9-0D296C42EF3D}" presName="hierChild7" presStyleCnt="0"/>
      <dgm:spPr/>
    </dgm:pt>
    <dgm:pt modelId="{A6CACF98-206C-45D6-A542-66A658571C4E}" type="pres">
      <dgm:prSet presAssocID="{112F19DB-8B7F-49FC-86D6-4AB3F82CA265}" presName="Name111" presStyleLbl="parChTrans1D3" presStyleIdx="1" presStyleCnt="2"/>
      <dgm:spPr/>
      <dgm:t>
        <a:bodyPr/>
        <a:lstStyle/>
        <a:p>
          <a:endParaRPr lang="es-ES"/>
        </a:p>
      </dgm:t>
    </dgm:pt>
    <dgm:pt modelId="{63C70676-9208-4BE1-A887-885B319C52B4}" type="pres">
      <dgm:prSet presAssocID="{8DB34E1B-2B8A-4C5E-B181-8FBDC6065015}" presName="hierRoot3" presStyleCnt="0">
        <dgm:presLayoutVars>
          <dgm:hierBranch val="init"/>
        </dgm:presLayoutVars>
      </dgm:prSet>
      <dgm:spPr/>
    </dgm:pt>
    <dgm:pt modelId="{DC12833B-9668-4A91-96A6-B13270400E2B}" type="pres">
      <dgm:prSet presAssocID="{8DB34E1B-2B8A-4C5E-B181-8FBDC6065015}" presName="rootComposite3" presStyleCnt="0"/>
      <dgm:spPr/>
    </dgm:pt>
    <dgm:pt modelId="{874AF502-B2DF-4BF6-B4B5-A57920FF1BF9}" type="pres">
      <dgm:prSet presAssocID="{8DB34E1B-2B8A-4C5E-B181-8FBDC6065015}" presName="rootText3" presStyleLbl="asst2" presStyleIdx="1" presStyleCnt="2" custScaleX="196156" custScaleY="147936" custLinFactNeighborX="3013" custLinFactNeighborY="2319">
        <dgm:presLayoutVars>
          <dgm:chPref val="3"/>
        </dgm:presLayoutVars>
      </dgm:prSet>
      <dgm:spPr/>
      <dgm:t>
        <a:bodyPr/>
        <a:lstStyle/>
        <a:p>
          <a:endParaRPr lang="es-ES"/>
        </a:p>
      </dgm:t>
    </dgm:pt>
    <dgm:pt modelId="{8CAC0653-F876-45B4-A57A-7C07735C8D00}" type="pres">
      <dgm:prSet presAssocID="{8DB34E1B-2B8A-4C5E-B181-8FBDC6065015}" presName="rootConnector3" presStyleLbl="asst2" presStyleIdx="1" presStyleCnt="2"/>
      <dgm:spPr/>
      <dgm:t>
        <a:bodyPr/>
        <a:lstStyle/>
        <a:p>
          <a:endParaRPr lang="es-ES"/>
        </a:p>
      </dgm:t>
    </dgm:pt>
    <dgm:pt modelId="{43B94324-3C9A-45F3-B1CD-C4E2AC7A48F9}" type="pres">
      <dgm:prSet presAssocID="{8DB34E1B-2B8A-4C5E-B181-8FBDC6065015}" presName="hierChild6" presStyleCnt="0"/>
      <dgm:spPr/>
    </dgm:pt>
    <dgm:pt modelId="{6B9A4133-3550-4B72-8BFE-B70EFC69159A}" type="pres">
      <dgm:prSet presAssocID="{8DB34E1B-2B8A-4C5E-B181-8FBDC6065015}" presName="hierChild7" presStyleCnt="0"/>
      <dgm:spPr/>
    </dgm:pt>
    <dgm:pt modelId="{F73FF226-A210-48B6-882D-2FF04D977BB7}" type="pres">
      <dgm:prSet presAssocID="{F869E396-0B92-4E85-B310-4FD9C8B92717}" presName="hierChild3" presStyleCnt="0"/>
      <dgm:spPr/>
    </dgm:pt>
    <dgm:pt modelId="{C4BA309C-D602-4794-A0F8-7417DD48117D}" type="pres">
      <dgm:prSet presAssocID="{F9A6D5BB-E598-4DE7-A168-C8E8C817ACAF}" presName="Name111" presStyleLbl="parChTrans1D2" presStyleIdx="2" presStyleCnt="5"/>
      <dgm:spPr/>
      <dgm:t>
        <a:bodyPr/>
        <a:lstStyle/>
        <a:p>
          <a:endParaRPr lang="es-ES"/>
        </a:p>
      </dgm:t>
    </dgm:pt>
    <dgm:pt modelId="{61F100E0-6EAB-4EC1-A3FD-20B8DA465402}" type="pres">
      <dgm:prSet presAssocID="{FBF5230A-B117-4F03-BD83-37A31C48084C}" presName="hierRoot3" presStyleCnt="0">
        <dgm:presLayoutVars>
          <dgm:hierBranch val="init"/>
        </dgm:presLayoutVars>
      </dgm:prSet>
      <dgm:spPr/>
    </dgm:pt>
    <dgm:pt modelId="{DDC1558D-75D5-4325-9715-80CD6345B000}" type="pres">
      <dgm:prSet presAssocID="{FBF5230A-B117-4F03-BD83-37A31C48084C}" presName="rootComposite3" presStyleCnt="0"/>
      <dgm:spPr/>
    </dgm:pt>
    <dgm:pt modelId="{DD1CE9B5-99ED-4132-8CF6-7D1DB67DBB38}" type="pres">
      <dgm:prSet presAssocID="{FBF5230A-B117-4F03-BD83-37A31C48084C}" presName="rootText3" presStyleLbl="asst1" presStyleIdx="0" presStyleCnt="3" custScaleX="196156" custScaleY="147936" custLinFactNeighborX="3013" custLinFactNeighborY="2319">
        <dgm:presLayoutVars>
          <dgm:chPref val="3"/>
        </dgm:presLayoutVars>
      </dgm:prSet>
      <dgm:spPr/>
      <dgm:t>
        <a:bodyPr/>
        <a:lstStyle/>
        <a:p>
          <a:endParaRPr lang="es-ES"/>
        </a:p>
      </dgm:t>
    </dgm:pt>
    <dgm:pt modelId="{C4A45641-467E-4263-87D1-B22FBF6B0DD1}" type="pres">
      <dgm:prSet presAssocID="{FBF5230A-B117-4F03-BD83-37A31C48084C}" presName="rootConnector3" presStyleLbl="asst1" presStyleIdx="0" presStyleCnt="3"/>
      <dgm:spPr/>
      <dgm:t>
        <a:bodyPr/>
        <a:lstStyle/>
        <a:p>
          <a:endParaRPr lang="es-ES"/>
        </a:p>
      </dgm:t>
    </dgm:pt>
    <dgm:pt modelId="{88113F93-6F55-4D3E-8DA4-90CF5553FAA4}" type="pres">
      <dgm:prSet presAssocID="{FBF5230A-B117-4F03-BD83-37A31C48084C}" presName="hierChild6" presStyleCnt="0"/>
      <dgm:spPr/>
    </dgm:pt>
    <dgm:pt modelId="{582051AA-E8D0-4060-AD21-1B76587D6A9A}" type="pres">
      <dgm:prSet presAssocID="{FBF5230A-B117-4F03-BD83-37A31C48084C}" presName="hierChild7" presStyleCnt="0"/>
      <dgm:spPr/>
    </dgm:pt>
    <dgm:pt modelId="{D8F430BE-CE7B-4158-8840-79AF9A12817B}" type="pres">
      <dgm:prSet presAssocID="{27615F32-9C83-4B0E-8F1F-4268A4777E9B}" presName="Name111" presStyleLbl="parChTrans1D2" presStyleIdx="3" presStyleCnt="5"/>
      <dgm:spPr/>
      <dgm:t>
        <a:bodyPr/>
        <a:lstStyle/>
        <a:p>
          <a:endParaRPr lang="es-ES"/>
        </a:p>
      </dgm:t>
    </dgm:pt>
    <dgm:pt modelId="{DC927FC7-AAB9-4B55-B9ED-C05331AB64D6}" type="pres">
      <dgm:prSet presAssocID="{939CA966-1FB6-4DAA-B176-827F599484B1}" presName="hierRoot3" presStyleCnt="0">
        <dgm:presLayoutVars>
          <dgm:hierBranch val="init"/>
        </dgm:presLayoutVars>
      </dgm:prSet>
      <dgm:spPr/>
    </dgm:pt>
    <dgm:pt modelId="{6F1B572A-2DE2-47AD-A075-40B0D3EF2C85}" type="pres">
      <dgm:prSet presAssocID="{939CA966-1FB6-4DAA-B176-827F599484B1}" presName="rootComposite3" presStyleCnt="0"/>
      <dgm:spPr/>
    </dgm:pt>
    <dgm:pt modelId="{C65B8D27-DAD4-491C-964D-CAA90E76977A}" type="pres">
      <dgm:prSet presAssocID="{939CA966-1FB6-4DAA-B176-827F599484B1}" presName="rootText3" presStyleLbl="asst1" presStyleIdx="1" presStyleCnt="3" custScaleX="196156" custScaleY="147936" custLinFactNeighborX="3013" custLinFactNeighborY="4130">
        <dgm:presLayoutVars>
          <dgm:chPref val="3"/>
        </dgm:presLayoutVars>
      </dgm:prSet>
      <dgm:spPr/>
      <dgm:t>
        <a:bodyPr/>
        <a:lstStyle/>
        <a:p>
          <a:endParaRPr lang="es-ES"/>
        </a:p>
      </dgm:t>
    </dgm:pt>
    <dgm:pt modelId="{451E4FEB-7A64-4065-A3C2-D657485F23B1}" type="pres">
      <dgm:prSet presAssocID="{939CA966-1FB6-4DAA-B176-827F599484B1}" presName="rootConnector3" presStyleLbl="asst1" presStyleIdx="1" presStyleCnt="3"/>
      <dgm:spPr/>
      <dgm:t>
        <a:bodyPr/>
        <a:lstStyle/>
        <a:p>
          <a:endParaRPr lang="es-ES"/>
        </a:p>
      </dgm:t>
    </dgm:pt>
    <dgm:pt modelId="{7467201C-414E-44A8-AAE8-ABA2216EA829}" type="pres">
      <dgm:prSet presAssocID="{939CA966-1FB6-4DAA-B176-827F599484B1}" presName="hierChild6" presStyleCnt="0"/>
      <dgm:spPr/>
    </dgm:pt>
    <dgm:pt modelId="{0F065614-4DB7-42B5-A71E-27D224C3365F}" type="pres">
      <dgm:prSet presAssocID="{939CA966-1FB6-4DAA-B176-827F599484B1}" presName="hierChild7" presStyleCnt="0"/>
      <dgm:spPr/>
    </dgm:pt>
    <dgm:pt modelId="{4916A04C-6C86-4E55-8410-D051A239280A}" type="pres">
      <dgm:prSet presAssocID="{82013676-893A-4B63-B894-AB371D0D7AD3}" presName="Name111" presStyleLbl="parChTrans1D2" presStyleIdx="4" presStyleCnt="5"/>
      <dgm:spPr/>
      <dgm:t>
        <a:bodyPr/>
        <a:lstStyle/>
        <a:p>
          <a:endParaRPr lang="es-ES"/>
        </a:p>
      </dgm:t>
    </dgm:pt>
    <dgm:pt modelId="{D84C95CD-88EC-4FFD-85A9-DEA3DE98F722}" type="pres">
      <dgm:prSet presAssocID="{A55C2144-234F-4562-BF40-699D4B1A9DB1}" presName="hierRoot3" presStyleCnt="0">
        <dgm:presLayoutVars>
          <dgm:hierBranch val="init"/>
        </dgm:presLayoutVars>
      </dgm:prSet>
      <dgm:spPr/>
    </dgm:pt>
    <dgm:pt modelId="{74BAF8F0-0117-4DC2-BE37-63D3B922E84D}" type="pres">
      <dgm:prSet presAssocID="{A55C2144-234F-4562-BF40-699D4B1A9DB1}" presName="rootComposite3" presStyleCnt="0"/>
      <dgm:spPr/>
    </dgm:pt>
    <dgm:pt modelId="{9B3B0DEF-AA8F-4CBA-9345-228063BA8978}" type="pres">
      <dgm:prSet presAssocID="{A55C2144-234F-4562-BF40-699D4B1A9DB1}" presName="rootText3" presStyleLbl="asst1" presStyleIdx="2" presStyleCnt="3" custScaleX="196156" custScaleY="147936" custLinFactNeighborX="3013" custLinFactNeighborY="2319">
        <dgm:presLayoutVars>
          <dgm:chPref val="3"/>
        </dgm:presLayoutVars>
      </dgm:prSet>
      <dgm:spPr/>
      <dgm:t>
        <a:bodyPr/>
        <a:lstStyle/>
        <a:p>
          <a:endParaRPr lang="es-ES"/>
        </a:p>
      </dgm:t>
    </dgm:pt>
    <dgm:pt modelId="{22B77931-2DBE-4279-B56A-EB70DCE8FF2C}" type="pres">
      <dgm:prSet presAssocID="{A55C2144-234F-4562-BF40-699D4B1A9DB1}" presName="rootConnector3" presStyleLbl="asst1" presStyleIdx="2" presStyleCnt="3"/>
      <dgm:spPr/>
      <dgm:t>
        <a:bodyPr/>
        <a:lstStyle/>
        <a:p>
          <a:endParaRPr lang="es-ES"/>
        </a:p>
      </dgm:t>
    </dgm:pt>
    <dgm:pt modelId="{FDE92DAE-AECD-4F2A-B1B8-C8A8B1A6DD2E}" type="pres">
      <dgm:prSet presAssocID="{A55C2144-234F-4562-BF40-699D4B1A9DB1}" presName="hierChild6" presStyleCnt="0"/>
      <dgm:spPr/>
    </dgm:pt>
    <dgm:pt modelId="{B89DE08E-B440-475A-970A-16B1FEC68993}" type="pres">
      <dgm:prSet presAssocID="{A55C2144-234F-4562-BF40-699D4B1A9DB1}" presName="hierChild7" presStyleCnt="0"/>
      <dgm:spPr/>
    </dgm:pt>
  </dgm:ptLst>
  <dgm:cxnLst>
    <dgm:cxn modelId="{4E057B82-53EF-4DB8-A70E-222477D155EC}" type="presOf" srcId="{112F19DB-8B7F-49FC-86D6-4AB3F82CA265}" destId="{A6CACF98-206C-45D6-A542-66A658571C4E}" srcOrd="0" destOrd="0" presId="urn:microsoft.com/office/officeart/2005/8/layout/orgChart1"/>
    <dgm:cxn modelId="{8257B446-E41C-44F7-9C8B-0C4FC85FFA8C}" type="presOf" srcId="{F869E396-0B92-4E85-B310-4FD9C8B92717}" destId="{2AE35D33-D1E8-4166-8CD1-AB7DAC352240}" srcOrd="1" destOrd="0" presId="urn:microsoft.com/office/officeart/2005/8/layout/orgChart1"/>
    <dgm:cxn modelId="{D8F29D6F-9B39-4B0A-857F-FAAD3E9D1983}" type="presOf" srcId="{F9A6D5BB-E598-4DE7-A168-C8E8C817ACAF}" destId="{C4BA309C-D602-4794-A0F8-7417DD48117D}" srcOrd="0" destOrd="0" presId="urn:microsoft.com/office/officeart/2005/8/layout/orgChart1"/>
    <dgm:cxn modelId="{C5704E6F-6227-42B0-B3B1-9739445FC640}" type="presOf" srcId="{8DB34E1B-2B8A-4C5E-B181-8FBDC6065015}" destId="{8CAC0653-F876-45B4-A57A-7C07735C8D00}" srcOrd="1" destOrd="0" presId="urn:microsoft.com/office/officeart/2005/8/layout/orgChart1"/>
    <dgm:cxn modelId="{52001B58-4684-4EA0-A510-35E0696D7D0B}" type="presOf" srcId="{82D25981-9CD6-41A6-97E9-0D296C42EF3D}" destId="{142B0AEB-B9F7-43BB-878C-55F132725706}" srcOrd="0" destOrd="0" presId="urn:microsoft.com/office/officeart/2005/8/layout/orgChart1"/>
    <dgm:cxn modelId="{1DBAD72F-140B-410C-A7DF-497FF5542AE3}" type="presOf" srcId="{317A6BB3-768F-4F18-954D-BE228644CB22}" destId="{01CBC862-E0FD-47CE-9C7F-360A5DE3AF46}" srcOrd="0" destOrd="0" presId="urn:microsoft.com/office/officeart/2005/8/layout/orgChart1"/>
    <dgm:cxn modelId="{AF41E410-67BD-4105-8637-724465AD46D5}" srcId="{F869E396-0B92-4E85-B310-4FD9C8B92717}" destId="{FBF5230A-B117-4F03-BD83-37A31C48084C}" srcOrd="2" destOrd="0" parTransId="{F9A6D5BB-E598-4DE7-A168-C8E8C817ACAF}" sibTransId="{15BCDFA6-9496-4B4C-92EE-792CB06C8FEC}"/>
    <dgm:cxn modelId="{D772B239-FF33-4549-93EC-C7F2CA4ABF97}" type="presOf" srcId="{F71ADBDF-4EF2-46F0-8078-42F208A8F5EB}" destId="{682D3B52-E297-4482-8C60-6C675746B2D9}" srcOrd="1" destOrd="0" presId="urn:microsoft.com/office/officeart/2005/8/layout/orgChart1"/>
    <dgm:cxn modelId="{851C868E-A9F9-4F61-B3E1-B819D1004B01}" type="presOf" srcId="{71D800D5-9762-4162-9EA6-4B8D372D4670}" destId="{583130EC-EDA9-4E95-B864-F9B3B78CBC98}" srcOrd="0" destOrd="0" presId="urn:microsoft.com/office/officeart/2005/8/layout/orgChart1"/>
    <dgm:cxn modelId="{1CD18F02-7F01-4F17-83B2-432D6B65B5FF}" type="presOf" srcId="{82013676-893A-4B63-B894-AB371D0D7AD3}" destId="{4916A04C-6C86-4E55-8410-D051A239280A}" srcOrd="0" destOrd="0" presId="urn:microsoft.com/office/officeart/2005/8/layout/orgChart1"/>
    <dgm:cxn modelId="{A70586A8-27FF-430D-9DBA-547D807CC160}" type="presOf" srcId="{939CA966-1FB6-4DAA-B176-827F599484B1}" destId="{C65B8D27-DAD4-491C-964D-CAA90E76977A}" srcOrd="0" destOrd="0" presId="urn:microsoft.com/office/officeart/2005/8/layout/orgChart1"/>
    <dgm:cxn modelId="{AE9772AE-B94A-416D-B0E4-840BE9443EA2}" srcId="{2841E675-6FCC-474B-A512-DD68884BD6C3}" destId="{F869E396-0B92-4E85-B310-4FD9C8B92717}" srcOrd="0" destOrd="0" parTransId="{91BB5FC2-4D0C-4EFE-92D5-2DBD65652179}" sibTransId="{B4CF251E-E151-4F3D-BD54-D5719FF259A4}"/>
    <dgm:cxn modelId="{60A24643-C461-47E6-B88D-6817AA2D7A76}" srcId="{F869E396-0B92-4E85-B310-4FD9C8B92717}" destId="{939CA966-1FB6-4DAA-B176-827F599484B1}" srcOrd="3" destOrd="0" parTransId="{27615F32-9C83-4B0E-8F1F-4268A4777E9B}" sibTransId="{AB4135E1-47FF-41CD-A61B-067746C72A9C}"/>
    <dgm:cxn modelId="{3779B9F5-5653-48D3-A32C-24BE758D4A4A}" type="presOf" srcId="{317A6BB3-768F-4F18-954D-BE228644CB22}" destId="{B93E015F-07B5-4009-93C2-2CDF922BFF68}" srcOrd="1" destOrd="0" presId="urn:microsoft.com/office/officeart/2005/8/layout/orgChart1"/>
    <dgm:cxn modelId="{967E3B20-C693-4115-8907-9306AC9F6564}" srcId="{F71ADBDF-4EF2-46F0-8078-42F208A8F5EB}" destId="{8DB34E1B-2B8A-4C5E-B181-8FBDC6065015}" srcOrd="1" destOrd="0" parTransId="{112F19DB-8B7F-49FC-86D6-4AB3F82CA265}" sibTransId="{CAC3D68C-8046-47FD-A385-FF69CF729D26}"/>
    <dgm:cxn modelId="{901242A2-314C-4649-A167-8B30FAF1B3DA}" srcId="{F869E396-0B92-4E85-B310-4FD9C8B92717}" destId="{F71ADBDF-4EF2-46F0-8078-42F208A8F5EB}" srcOrd="1" destOrd="0" parTransId="{D8F34C22-9AC1-4078-8C87-44459EE7C592}" sibTransId="{94B43F49-392C-48AB-853F-C79D4DBD4DE8}"/>
    <dgm:cxn modelId="{946C4A6B-F545-46BA-B3BF-FA3B3D979099}" type="presOf" srcId="{FBF5230A-B117-4F03-BD83-37A31C48084C}" destId="{DD1CE9B5-99ED-4132-8CF6-7D1DB67DBB38}" srcOrd="0" destOrd="0" presId="urn:microsoft.com/office/officeart/2005/8/layout/orgChart1"/>
    <dgm:cxn modelId="{35EA491C-E2FB-404E-A810-842388A93197}" type="presOf" srcId="{8DB34E1B-2B8A-4C5E-B181-8FBDC6065015}" destId="{874AF502-B2DF-4BF6-B4B5-A57920FF1BF9}" srcOrd="0" destOrd="0" presId="urn:microsoft.com/office/officeart/2005/8/layout/orgChart1"/>
    <dgm:cxn modelId="{566E2DD3-16AC-4F95-A003-0FB16DFFD44B}" srcId="{F869E396-0B92-4E85-B310-4FD9C8B92717}" destId="{317A6BB3-768F-4F18-954D-BE228644CB22}" srcOrd="0" destOrd="0" parTransId="{71D800D5-9762-4162-9EA6-4B8D372D4670}" sibTransId="{E2202AA0-7954-493E-B345-E8C945C6629D}"/>
    <dgm:cxn modelId="{8E572A92-6270-435F-A868-E4CF6FA92104}" srcId="{F869E396-0B92-4E85-B310-4FD9C8B92717}" destId="{A55C2144-234F-4562-BF40-699D4B1A9DB1}" srcOrd="4" destOrd="0" parTransId="{82013676-893A-4B63-B894-AB371D0D7AD3}" sibTransId="{EDD31249-3EF2-4EDA-AE96-F451F804CCCF}"/>
    <dgm:cxn modelId="{D0D6953C-D918-41F9-B658-3BC916FBF2FD}" type="presOf" srcId="{82D25981-9CD6-41A6-97E9-0D296C42EF3D}" destId="{E8220351-98F4-4EB4-8340-950C3E168132}" srcOrd="1" destOrd="0" presId="urn:microsoft.com/office/officeart/2005/8/layout/orgChart1"/>
    <dgm:cxn modelId="{6D00E9F8-3411-4EA6-A06F-BD18F207A032}" type="presOf" srcId="{1A154641-E5F0-4417-A776-3A609BBD81FC}" destId="{576F2EFD-8C75-4CA2-866E-C69E6403AB5D}" srcOrd="0" destOrd="0" presId="urn:microsoft.com/office/officeart/2005/8/layout/orgChart1"/>
    <dgm:cxn modelId="{0452CE29-C5BE-43B1-B742-10FEDF196E08}" type="presOf" srcId="{27615F32-9C83-4B0E-8F1F-4268A4777E9B}" destId="{D8F430BE-CE7B-4158-8840-79AF9A12817B}" srcOrd="0" destOrd="0" presId="urn:microsoft.com/office/officeart/2005/8/layout/orgChart1"/>
    <dgm:cxn modelId="{F630C565-8577-4B51-8D0C-D2C7BD0A3A29}" type="presOf" srcId="{A55C2144-234F-4562-BF40-699D4B1A9DB1}" destId="{22B77931-2DBE-4279-B56A-EB70DCE8FF2C}" srcOrd="1" destOrd="0" presId="urn:microsoft.com/office/officeart/2005/8/layout/orgChart1"/>
    <dgm:cxn modelId="{622AAF99-3C86-4964-AE74-83494A572FDB}" type="presOf" srcId="{FBF5230A-B117-4F03-BD83-37A31C48084C}" destId="{C4A45641-467E-4263-87D1-B22FBF6B0DD1}" srcOrd="1" destOrd="0" presId="urn:microsoft.com/office/officeart/2005/8/layout/orgChart1"/>
    <dgm:cxn modelId="{04795E37-0BD8-4B9A-B89F-3DF29D669C35}" type="presOf" srcId="{F71ADBDF-4EF2-46F0-8078-42F208A8F5EB}" destId="{CBDD34F6-B1E8-4FAC-A42D-9BCD147EC37F}" srcOrd="0" destOrd="0" presId="urn:microsoft.com/office/officeart/2005/8/layout/orgChart1"/>
    <dgm:cxn modelId="{B9124BAD-C667-4391-B1DC-51609BAAD386}" type="presOf" srcId="{D8F34C22-9AC1-4078-8C87-44459EE7C592}" destId="{C8D9B063-3B2C-4192-80E8-5D6A56D0D7A0}" srcOrd="0" destOrd="0" presId="urn:microsoft.com/office/officeart/2005/8/layout/orgChart1"/>
    <dgm:cxn modelId="{DFB68D2B-2FB5-449A-BB63-11F861AED872}" type="presOf" srcId="{2841E675-6FCC-474B-A512-DD68884BD6C3}" destId="{76761523-C171-4423-9D91-F2F38E3E637C}" srcOrd="0" destOrd="0" presId="urn:microsoft.com/office/officeart/2005/8/layout/orgChart1"/>
    <dgm:cxn modelId="{25D794E3-8493-4040-8B50-B13F47AA2C6A}" type="presOf" srcId="{A55C2144-234F-4562-BF40-699D4B1A9DB1}" destId="{9B3B0DEF-AA8F-4CBA-9345-228063BA8978}" srcOrd="0" destOrd="0" presId="urn:microsoft.com/office/officeart/2005/8/layout/orgChart1"/>
    <dgm:cxn modelId="{FD9532C9-7BC2-4207-BBE7-FD7FAC02D02D}" type="presOf" srcId="{F869E396-0B92-4E85-B310-4FD9C8B92717}" destId="{9F82721C-6FE7-4DF7-A94A-A15D772AEB0E}" srcOrd="0" destOrd="0" presId="urn:microsoft.com/office/officeart/2005/8/layout/orgChart1"/>
    <dgm:cxn modelId="{2CE9BEDE-B3D3-464E-9260-03119653C332}" type="presOf" srcId="{939CA966-1FB6-4DAA-B176-827F599484B1}" destId="{451E4FEB-7A64-4065-A3C2-D657485F23B1}" srcOrd="1" destOrd="0" presId="urn:microsoft.com/office/officeart/2005/8/layout/orgChart1"/>
    <dgm:cxn modelId="{F627D3DC-F057-45CA-BD84-2A553C8B8529}" srcId="{F71ADBDF-4EF2-46F0-8078-42F208A8F5EB}" destId="{82D25981-9CD6-41A6-97E9-0D296C42EF3D}" srcOrd="0" destOrd="0" parTransId="{1A154641-E5F0-4417-A776-3A609BBD81FC}" sibTransId="{9DADDD93-A7BE-46E0-9CD6-8A4EA9E38CE1}"/>
    <dgm:cxn modelId="{4890D980-7452-466D-9A99-2AFFB375BCDD}" type="presParOf" srcId="{76761523-C171-4423-9D91-F2F38E3E637C}" destId="{3DA7545D-6B69-4579-888F-103D878B84F2}" srcOrd="0" destOrd="0" presId="urn:microsoft.com/office/officeart/2005/8/layout/orgChart1"/>
    <dgm:cxn modelId="{D5DCF130-D152-44CE-95E3-EACC02A3D8B6}" type="presParOf" srcId="{3DA7545D-6B69-4579-888F-103D878B84F2}" destId="{9CA18447-4CA2-4E9A-B2D9-4A497411B74F}" srcOrd="0" destOrd="0" presId="urn:microsoft.com/office/officeart/2005/8/layout/orgChart1"/>
    <dgm:cxn modelId="{01BB6C81-3705-4B7C-A166-4968B9B0FF52}" type="presParOf" srcId="{9CA18447-4CA2-4E9A-B2D9-4A497411B74F}" destId="{9F82721C-6FE7-4DF7-A94A-A15D772AEB0E}" srcOrd="0" destOrd="0" presId="urn:microsoft.com/office/officeart/2005/8/layout/orgChart1"/>
    <dgm:cxn modelId="{5636EF8C-327C-418D-B596-7E33142E3F9E}" type="presParOf" srcId="{9CA18447-4CA2-4E9A-B2D9-4A497411B74F}" destId="{2AE35D33-D1E8-4166-8CD1-AB7DAC352240}" srcOrd="1" destOrd="0" presId="urn:microsoft.com/office/officeart/2005/8/layout/orgChart1"/>
    <dgm:cxn modelId="{229F5032-8D7F-4314-99A8-162A7C073D04}" type="presParOf" srcId="{3DA7545D-6B69-4579-888F-103D878B84F2}" destId="{DA726B82-9BCE-4B1D-90AD-B4C6703C8833}" srcOrd="1" destOrd="0" presId="urn:microsoft.com/office/officeart/2005/8/layout/orgChart1"/>
    <dgm:cxn modelId="{A61E06BA-5459-4CB5-825F-43F7B8A2EE72}" type="presParOf" srcId="{DA726B82-9BCE-4B1D-90AD-B4C6703C8833}" destId="{583130EC-EDA9-4E95-B864-F9B3B78CBC98}" srcOrd="0" destOrd="0" presId="urn:microsoft.com/office/officeart/2005/8/layout/orgChart1"/>
    <dgm:cxn modelId="{3E954C57-1C3E-4789-B062-FEA49CB68011}" type="presParOf" srcId="{DA726B82-9BCE-4B1D-90AD-B4C6703C8833}" destId="{41BC01A9-229E-4821-BB5C-77B78EC87FF1}" srcOrd="1" destOrd="0" presId="urn:microsoft.com/office/officeart/2005/8/layout/orgChart1"/>
    <dgm:cxn modelId="{9CFF828B-8E5E-486D-A4AF-9A175264213C}" type="presParOf" srcId="{41BC01A9-229E-4821-BB5C-77B78EC87FF1}" destId="{C3E6CD69-C312-4DF8-9C43-07951A011BCC}" srcOrd="0" destOrd="0" presId="urn:microsoft.com/office/officeart/2005/8/layout/orgChart1"/>
    <dgm:cxn modelId="{83EBD1C8-AF8F-41EE-B424-137A39E2996B}" type="presParOf" srcId="{C3E6CD69-C312-4DF8-9C43-07951A011BCC}" destId="{01CBC862-E0FD-47CE-9C7F-360A5DE3AF46}" srcOrd="0" destOrd="0" presId="urn:microsoft.com/office/officeart/2005/8/layout/orgChart1"/>
    <dgm:cxn modelId="{131129FF-1983-4E26-8ABE-35550A4EC9F9}" type="presParOf" srcId="{C3E6CD69-C312-4DF8-9C43-07951A011BCC}" destId="{B93E015F-07B5-4009-93C2-2CDF922BFF68}" srcOrd="1" destOrd="0" presId="urn:microsoft.com/office/officeart/2005/8/layout/orgChart1"/>
    <dgm:cxn modelId="{D7FB9CCE-C563-44F7-B26D-2F5E0D0F5462}" type="presParOf" srcId="{41BC01A9-229E-4821-BB5C-77B78EC87FF1}" destId="{C7161ABE-7E83-4835-91B7-82CC4D3B2546}" srcOrd="1" destOrd="0" presId="urn:microsoft.com/office/officeart/2005/8/layout/orgChart1"/>
    <dgm:cxn modelId="{C46EF602-9EC1-4015-828B-50E351AAC0F2}" type="presParOf" srcId="{41BC01A9-229E-4821-BB5C-77B78EC87FF1}" destId="{644CDA2D-9AA9-4C59-BC1F-30D904132980}" srcOrd="2" destOrd="0" presId="urn:microsoft.com/office/officeart/2005/8/layout/orgChart1"/>
    <dgm:cxn modelId="{C8F6B7F7-2319-4E7E-8CD8-8DC1ABE9B415}" type="presParOf" srcId="{DA726B82-9BCE-4B1D-90AD-B4C6703C8833}" destId="{C8D9B063-3B2C-4192-80E8-5D6A56D0D7A0}" srcOrd="2" destOrd="0" presId="urn:microsoft.com/office/officeart/2005/8/layout/orgChart1"/>
    <dgm:cxn modelId="{EE376BD8-4E71-45DE-AF45-A36D3DE2A53D}" type="presParOf" srcId="{DA726B82-9BCE-4B1D-90AD-B4C6703C8833}" destId="{A29F63BC-2607-483E-B2F8-A5C20AA8BC72}" srcOrd="3" destOrd="0" presId="urn:microsoft.com/office/officeart/2005/8/layout/orgChart1"/>
    <dgm:cxn modelId="{0D329CB1-BCFB-4DF6-8DD7-D851E301E11E}" type="presParOf" srcId="{A29F63BC-2607-483E-B2F8-A5C20AA8BC72}" destId="{91BADFA6-A34A-4CEF-AC6F-FEA63F422B8E}" srcOrd="0" destOrd="0" presId="urn:microsoft.com/office/officeart/2005/8/layout/orgChart1"/>
    <dgm:cxn modelId="{82E72450-7401-404F-A383-D77DDD815314}" type="presParOf" srcId="{91BADFA6-A34A-4CEF-AC6F-FEA63F422B8E}" destId="{CBDD34F6-B1E8-4FAC-A42D-9BCD147EC37F}" srcOrd="0" destOrd="0" presId="urn:microsoft.com/office/officeart/2005/8/layout/orgChart1"/>
    <dgm:cxn modelId="{246E75C9-C5EC-43CD-A306-C1189ED1581D}" type="presParOf" srcId="{91BADFA6-A34A-4CEF-AC6F-FEA63F422B8E}" destId="{682D3B52-E297-4482-8C60-6C675746B2D9}" srcOrd="1" destOrd="0" presId="urn:microsoft.com/office/officeart/2005/8/layout/orgChart1"/>
    <dgm:cxn modelId="{50CA336F-5DA5-414C-B00F-71CB70138166}" type="presParOf" srcId="{A29F63BC-2607-483E-B2F8-A5C20AA8BC72}" destId="{534F6106-94FD-4524-9060-A43767CCE752}" srcOrd="1" destOrd="0" presId="urn:microsoft.com/office/officeart/2005/8/layout/orgChart1"/>
    <dgm:cxn modelId="{B3BB0194-E2CD-405E-9588-2BC87AC8E100}" type="presParOf" srcId="{A29F63BC-2607-483E-B2F8-A5C20AA8BC72}" destId="{9585964A-91F2-4BAC-A845-12DAE7DF033E}" srcOrd="2" destOrd="0" presId="urn:microsoft.com/office/officeart/2005/8/layout/orgChart1"/>
    <dgm:cxn modelId="{91E69BB7-C175-4D1F-8EAA-B9C128D12E4B}" type="presParOf" srcId="{9585964A-91F2-4BAC-A845-12DAE7DF033E}" destId="{576F2EFD-8C75-4CA2-866E-C69E6403AB5D}" srcOrd="0" destOrd="0" presId="urn:microsoft.com/office/officeart/2005/8/layout/orgChart1"/>
    <dgm:cxn modelId="{EE284E7B-F020-4615-9B05-27119C0E15C9}" type="presParOf" srcId="{9585964A-91F2-4BAC-A845-12DAE7DF033E}" destId="{F2E41DAB-604B-4CDF-8218-D7558B38B81C}" srcOrd="1" destOrd="0" presId="urn:microsoft.com/office/officeart/2005/8/layout/orgChart1"/>
    <dgm:cxn modelId="{05EF511B-8A50-45F2-B4AF-DB028162F2E2}" type="presParOf" srcId="{F2E41DAB-604B-4CDF-8218-D7558B38B81C}" destId="{82F52668-B597-4208-899F-046BB0BA1C43}" srcOrd="0" destOrd="0" presId="urn:microsoft.com/office/officeart/2005/8/layout/orgChart1"/>
    <dgm:cxn modelId="{BB9B695B-75C2-46D8-8CF1-FE63F2A7EDF8}" type="presParOf" srcId="{82F52668-B597-4208-899F-046BB0BA1C43}" destId="{142B0AEB-B9F7-43BB-878C-55F132725706}" srcOrd="0" destOrd="0" presId="urn:microsoft.com/office/officeart/2005/8/layout/orgChart1"/>
    <dgm:cxn modelId="{8F1BF52B-0458-476F-8605-B42184C2AF62}" type="presParOf" srcId="{82F52668-B597-4208-899F-046BB0BA1C43}" destId="{E8220351-98F4-4EB4-8340-950C3E168132}" srcOrd="1" destOrd="0" presId="urn:microsoft.com/office/officeart/2005/8/layout/orgChart1"/>
    <dgm:cxn modelId="{FCB29CE3-A1A0-4923-90D8-9AD5EDED5829}" type="presParOf" srcId="{F2E41DAB-604B-4CDF-8218-D7558B38B81C}" destId="{421E083B-FCDF-46B8-B6C2-9439E3391BB6}" srcOrd="1" destOrd="0" presId="urn:microsoft.com/office/officeart/2005/8/layout/orgChart1"/>
    <dgm:cxn modelId="{7CB10055-B060-455A-9FC3-5F17803584E7}" type="presParOf" srcId="{F2E41DAB-604B-4CDF-8218-D7558B38B81C}" destId="{1950BFD9-3C66-492A-83B0-68AB8B319868}" srcOrd="2" destOrd="0" presId="urn:microsoft.com/office/officeart/2005/8/layout/orgChart1"/>
    <dgm:cxn modelId="{0FFE2167-33A3-470A-B5B6-2E34EF16467A}" type="presParOf" srcId="{9585964A-91F2-4BAC-A845-12DAE7DF033E}" destId="{A6CACF98-206C-45D6-A542-66A658571C4E}" srcOrd="2" destOrd="0" presId="urn:microsoft.com/office/officeart/2005/8/layout/orgChart1"/>
    <dgm:cxn modelId="{4F50EAD6-6B62-42C8-95AB-4FA0AFC45BFD}" type="presParOf" srcId="{9585964A-91F2-4BAC-A845-12DAE7DF033E}" destId="{63C70676-9208-4BE1-A887-885B319C52B4}" srcOrd="3" destOrd="0" presId="urn:microsoft.com/office/officeart/2005/8/layout/orgChart1"/>
    <dgm:cxn modelId="{D0E2D401-8FD3-42CE-A8E4-17AFF6D44853}" type="presParOf" srcId="{63C70676-9208-4BE1-A887-885B319C52B4}" destId="{DC12833B-9668-4A91-96A6-B13270400E2B}" srcOrd="0" destOrd="0" presId="urn:microsoft.com/office/officeart/2005/8/layout/orgChart1"/>
    <dgm:cxn modelId="{C633C924-EE10-4265-81C6-1A3769917FBB}" type="presParOf" srcId="{DC12833B-9668-4A91-96A6-B13270400E2B}" destId="{874AF502-B2DF-4BF6-B4B5-A57920FF1BF9}" srcOrd="0" destOrd="0" presId="urn:microsoft.com/office/officeart/2005/8/layout/orgChart1"/>
    <dgm:cxn modelId="{0B48FB35-70A2-4270-82A1-70E90EC99C78}" type="presParOf" srcId="{DC12833B-9668-4A91-96A6-B13270400E2B}" destId="{8CAC0653-F876-45B4-A57A-7C07735C8D00}" srcOrd="1" destOrd="0" presId="urn:microsoft.com/office/officeart/2005/8/layout/orgChart1"/>
    <dgm:cxn modelId="{457DA95E-F58C-4C67-9AD1-69FD86AB078B}" type="presParOf" srcId="{63C70676-9208-4BE1-A887-885B319C52B4}" destId="{43B94324-3C9A-45F3-B1CD-C4E2AC7A48F9}" srcOrd="1" destOrd="0" presId="urn:microsoft.com/office/officeart/2005/8/layout/orgChart1"/>
    <dgm:cxn modelId="{577C67D2-E8A7-43F8-9390-7611D1634138}" type="presParOf" srcId="{63C70676-9208-4BE1-A887-885B319C52B4}" destId="{6B9A4133-3550-4B72-8BFE-B70EFC69159A}" srcOrd="2" destOrd="0" presId="urn:microsoft.com/office/officeart/2005/8/layout/orgChart1"/>
    <dgm:cxn modelId="{7DD802D0-6F44-45D0-AC44-86C90B7954D7}" type="presParOf" srcId="{3DA7545D-6B69-4579-888F-103D878B84F2}" destId="{F73FF226-A210-48B6-882D-2FF04D977BB7}" srcOrd="2" destOrd="0" presId="urn:microsoft.com/office/officeart/2005/8/layout/orgChart1"/>
    <dgm:cxn modelId="{7566D851-9CC8-4B34-B46F-FC1387EFAB59}" type="presParOf" srcId="{F73FF226-A210-48B6-882D-2FF04D977BB7}" destId="{C4BA309C-D602-4794-A0F8-7417DD48117D}" srcOrd="0" destOrd="0" presId="urn:microsoft.com/office/officeart/2005/8/layout/orgChart1"/>
    <dgm:cxn modelId="{7FE42928-8FC2-4BA8-9D5C-A72640DA227E}" type="presParOf" srcId="{F73FF226-A210-48B6-882D-2FF04D977BB7}" destId="{61F100E0-6EAB-4EC1-A3FD-20B8DA465402}" srcOrd="1" destOrd="0" presId="urn:microsoft.com/office/officeart/2005/8/layout/orgChart1"/>
    <dgm:cxn modelId="{10F4118F-2733-4507-A705-E0558FB695FF}" type="presParOf" srcId="{61F100E0-6EAB-4EC1-A3FD-20B8DA465402}" destId="{DDC1558D-75D5-4325-9715-80CD6345B000}" srcOrd="0" destOrd="0" presId="urn:microsoft.com/office/officeart/2005/8/layout/orgChart1"/>
    <dgm:cxn modelId="{CB17734F-0BAF-4596-BC15-D19C9064EF49}" type="presParOf" srcId="{DDC1558D-75D5-4325-9715-80CD6345B000}" destId="{DD1CE9B5-99ED-4132-8CF6-7D1DB67DBB38}" srcOrd="0" destOrd="0" presId="urn:microsoft.com/office/officeart/2005/8/layout/orgChart1"/>
    <dgm:cxn modelId="{80CC34F5-973A-43DD-BEBC-059189116DFE}" type="presParOf" srcId="{DDC1558D-75D5-4325-9715-80CD6345B000}" destId="{C4A45641-467E-4263-87D1-B22FBF6B0DD1}" srcOrd="1" destOrd="0" presId="urn:microsoft.com/office/officeart/2005/8/layout/orgChart1"/>
    <dgm:cxn modelId="{FBD57ACE-8C99-4729-84F4-4BC908251CAC}" type="presParOf" srcId="{61F100E0-6EAB-4EC1-A3FD-20B8DA465402}" destId="{88113F93-6F55-4D3E-8DA4-90CF5553FAA4}" srcOrd="1" destOrd="0" presId="urn:microsoft.com/office/officeart/2005/8/layout/orgChart1"/>
    <dgm:cxn modelId="{7004FB89-0E12-4174-9E68-683BDD0EFC1F}" type="presParOf" srcId="{61F100E0-6EAB-4EC1-A3FD-20B8DA465402}" destId="{582051AA-E8D0-4060-AD21-1B76587D6A9A}" srcOrd="2" destOrd="0" presId="urn:microsoft.com/office/officeart/2005/8/layout/orgChart1"/>
    <dgm:cxn modelId="{2F9DAB81-48BB-4FAB-80C5-8297EBAD71D5}" type="presParOf" srcId="{F73FF226-A210-48B6-882D-2FF04D977BB7}" destId="{D8F430BE-CE7B-4158-8840-79AF9A12817B}" srcOrd="2" destOrd="0" presId="urn:microsoft.com/office/officeart/2005/8/layout/orgChart1"/>
    <dgm:cxn modelId="{29F07E1E-98D1-40CF-A113-D60EB8ED82AA}" type="presParOf" srcId="{F73FF226-A210-48B6-882D-2FF04D977BB7}" destId="{DC927FC7-AAB9-4B55-B9ED-C05331AB64D6}" srcOrd="3" destOrd="0" presId="urn:microsoft.com/office/officeart/2005/8/layout/orgChart1"/>
    <dgm:cxn modelId="{5D2F9912-03BF-44D2-84FF-2031997D981A}" type="presParOf" srcId="{DC927FC7-AAB9-4B55-B9ED-C05331AB64D6}" destId="{6F1B572A-2DE2-47AD-A075-40B0D3EF2C85}" srcOrd="0" destOrd="0" presId="urn:microsoft.com/office/officeart/2005/8/layout/orgChart1"/>
    <dgm:cxn modelId="{61F6AD1C-13DA-422B-8363-22C910D7E5D6}" type="presParOf" srcId="{6F1B572A-2DE2-47AD-A075-40B0D3EF2C85}" destId="{C65B8D27-DAD4-491C-964D-CAA90E76977A}" srcOrd="0" destOrd="0" presId="urn:microsoft.com/office/officeart/2005/8/layout/orgChart1"/>
    <dgm:cxn modelId="{55A15B81-2943-4F3E-A365-BADBB41D80FC}" type="presParOf" srcId="{6F1B572A-2DE2-47AD-A075-40B0D3EF2C85}" destId="{451E4FEB-7A64-4065-A3C2-D657485F23B1}" srcOrd="1" destOrd="0" presId="urn:microsoft.com/office/officeart/2005/8/layout/orgChart1"/>
    <dgm:cxn modelId="{7F18D7E4-B41D-4821-9362-17741BCF49F9}" type="presParOf" srcId="{DC927FC7-AAB9-4B55-B9ED-C05331AB64D6}" destId="{7467201C-414E-44A8-AAE8-ABA2216EA829}" srcOrd="1" destOrd="0" presId="urn:microsoft.com/office/officeart/2005/8/layout/orgChart1"/>
    <dgm:cxn modelId="{4F37D005-F2D5-488B-BEED-94408A7FBBFE}" type="presParOf" srcId="{DC927FC7-AAB9-4B55-B9ED-C05331AB64D6}" destId="{0F065614-4DB7-42B5-A71E-27D224C3365F}" srcOrd="2" destOrd="0" presId="urn:microsoft.com/office/officeart/2005/8/layout/orgChart1"/>
    <dgm:cxn modelId="{1D604759-D6C6-4EEB-B8E9-DFBAB0791FE8}" type="presParOf" srcId="{F73FF226-A210-48B6-882D-2FF04D977BB7}" destId="{4916A04C-6C86-4E55-8410-D051A239280A}" srcOrd="4" destOrd="0" presId="urn:microsoft.com/office/officeart/2005/8/layout/orgChart1"/>
    <dgm:cxn modelId="{5F66208F-A3D8-498D-9538-BB6F75D29B0C}" type="presParOf" srcId="{F73FF226-A210-48B6-882D-2FF04D977BB7}" destId="{D84C95CD-88EC-4FFD-85A9-DEA3DE98F722}" srcOrd="5" destOrd="0" presId="urn:microsoft.com/office/officeart/2005/8/layout/orgChart1"/>
    <dgm:cxn modelId="{FB8D110D-BA1A-44E3-BAC3-27C66D719C2E}" type="presParOf" srcId="{D84C95CD-88EC-4FFD-85A9-DEA3DE98F722}" destId="{74BAF8F0-0117-4DC2-BE37-63D3B922E84D}" srcOrd="0" destOrd="0" presId="urn:microsoft.com/office/officeart/2005/8/layout/orgChart1"/>
    <dgm:cxn modelId="{F0370989-CF24-441C-810A-F61E2BDB3AFF}" type="presParOf" srcId="{74BAF8F0-0117-4DC2-BE37-63D3B922E84D}" destId="{9B3B0DEF-AA8F-4CBA-9345-228063BA8978}" srcOrd="0" destOrd="0" presId="urn:microsoft.com/office/officeart/2005/8/layout/orgChart1"/>
    <dgm:cxn modelId="{8F3944E6-92C0-4296-8D91-8F29E3EFE71F}" type="presParOf" srcId="{74BAF8F0-0117-4DC2-BE37-63D3B922E84D}" destId="{22B77931-2DBE-4279-B56A-EB70DCE8FF2C}" srcOrd="1" destOrd="0" presId="urn:microsoft.com/office/officeart/2005/8/layout/orgChart1"/>
    <dgm:cxn modelId="{BE8CA4B3-37A1-42FF-B3BD-ED2448127A0D}" type="presParOf" srcId="{D84C95CD-88EC-4FFD-85A9-DEA3DE98F722}" destId="{FDE92DAE-AECD-4F2A-B1B8-C8A8B1A6DD2E}" srcOrd="1" destOrd="0" presId="urn:microsoft.com/office/officeart/2005/8/layout/orgChart1"/>
    <dgm:cxn modelId="{DB7F8774-803B-4C18-B5F4-25E652A5752D}" type="presParOf" srcId="{D84C95CD-88EC-4FFD-85A9-DEA3DE98F722}" destId="{B89DE08E-B440-475A-970A-16B1FEC6899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00CFE0-70AA-4C29-99B9-59BAE8FB58A9}" type="datetimeFigureOut">
              <a:rPr lang="es-ES" smtClean="0"/>
              <a:t>21/11/2019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6A1248-25EC-484C-812E-3D6106E3038E}" type="slidenum">
              <a:rPr lang="es-ES" smtClean="0"/>
              <a:t>‹Nº›</a:t>
            </a:fld>
            <a:endParaRPr lang="es-ES"/>
          </a:p>
        </p:txBody>
      </p:sp>
    </p:spTree>
    <p:extLst>
      <p:ext uri="{BB962C8B-B14F-4D97-AF65-F5344CB8AC3E}">
        <p14:creationId xmlns:p14="http://schemas.microsoft.com/office/powerpoint/2010/main" val="3173921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Thank you very much for this opportunity to participate in this workshop.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 will be sharing with you one of the SDG-related audits carried out by the Spanish Court of Audit , in particular, an audit of the </a:t>
            </a:r>
            <a:r>
              <a:rPr lang="en-US" u="sng" baseline="0" dirty="0" smtClean="0"/>
              <a:t>readiness</a:t>
            </a:r>
            <a:r>
              <a:rPr lang="en-US" baseline="0" dirty="0" smtClean="0"/>
              <a:t> of the Spanish Government for implementing the 2030 Agenda.</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SAI of Spain is an </a:t>
            </a:r>
            <a:r>
              <a:rPr lang="en-US" i="1" u="sng" baseline="0" dirty="0" smtClean="0"/>
              <a:t>associate member </a:t>
            </a:r>
            <a:r>
              <a:rPr lang="en-US" baseline="0" dirty="0" smtClean="0"/>
              <a:t>of OLACEFS and, as such, we recently participated in the coordinated audit on this topic that was launched within OLACEFS. In this audit we looked at the 2030 Agenda as a whole, but paying special attention to SDG 5, which refers to gender equality. </a:t>
            </a: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1</a:t>
            </a:fld>
            <a:endParaRPr lang="es-ES"/>
          </a:p>
        </p:txBody>
      </p:sp>
    </p:spTree>
    <p:extLst>
      <p:ext uri="{BB962C8B-B14F-4D97-AF65-F5344CB8AC3E}">
        <p14:creationId xmlns:p14="http://schemas.microsoft.com/office/powerpoint/2010/main" val="2143296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The Government of Spain has an specific structure for the planning and implementation of gender equality policies. This organization depends on the vice-presidency of the Government. In spite of it was not initially intended for the implementation of SDG 5, we believe that additional bodies are not</a:t>
            </a:r>
            <a:r>
              <a:rPr lang="en-US" baseline="0" dirty="0" smtClean="0"/>
              <a:t> </a:t>
            </a:r>
            <a:r>
              <a:rPr lang="en-US" dirty="0" smtClean="0"/>
              <a:t>necessaries.</a:t>
            </a:r>
            <a:endParaRPr lang="es-ES" dirty="0"/>
          </a:p>
        </p:txBody>
      </p:sp>
      <p:sp>
        <p:nvSpPr>
          <p:cNvPr id="4" name="3 Marcador de número de diapositiva"/>
          <p:cNvSpPr>
            <a:spLocks noGrp="1"/>
          </p:cNvSpPr>
          <p:nvPr>
            <p:ph type="sldNum" sz="quarter" idx="10"/>
          </p:nvPr>
        </p:nvSpPr>
        <p:spPr/>
        <p:txBody>
          <a:bodyPr/>
          <a:lstStyle/>
          <a:p>
            <a:fld id="{33BBDB93-591E-4725-940A-8049ED0DA550}" type="slidenum">
              <a:rPr lang="es-ES" smtClean="0"/>
              <a:t>10</a:t>
            </a:fld>
            <a:endParaRPr lang="es-ES"/>
          </a:p>
        </p:txBody>
      </p:sp>
    </p:spTree>
    <p:extLst>
      <p:ext uri="{BB962C8B-B14F-4D97-AF65-F5344CB8AC3E}">
        <p14:creationId xmlns:p14="http://schemas.microsoft.com/office/powerpoint/2010/main" val="1650608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The main findings of the performance audit on the preparation of the Spanish government for the implementation of the 2030 Agenda and, especially, SDG 5 were: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dirty="0" smtClean="0"/>
              <a:t>Spain has set up an </a:t>
            </a:r>
            <a:r>
              <a:rPr lang="en-US" sz="1200" b="1" i="1" dirty="0" smtClean="0">
                <a:solidFill>
                  <a:schemeClr val="accent2">
                    <a:lumMod val="75000"/>
                  </a:schemeClr>
                </a:solidFill>
              </a:rPr>
              <a:t>advanced institutional organization</a:t>
            </a:r>
            <a:r>
              <a:rPr lang="en-US" sz="1200" b="1" i="1" dirty="0" smtClean="0"/>
              <a:t> for gender equality that can positively contribute to achieving SDG 5</a:t>
            </a:r>
            <a:endParaRPr lang="es-ES" sz="1200" b="1" i="1" dirty="0" smtClean="0"/>
          </a:p>
          <a:p>
            <a:r>
              <a:rPr lang="es-ES" dirty="0" smtClean="0"/>
              <a:t>BUT…</a:t>
            </a:r>
            <a:endParaRPr lang="es-ES" dirty="0"/>
          </a:p>
        </p:txBody>
      </p:sp>
      <p:sp>
        <p:nvSpPr>
          <p:cNvPr id="4" name="3 Marcador de número de diapositiva"/>
          <p:cNvSpPr>
            <a:spLocks noGrp="1"/>
          </p:cNvSpPr>
          <p:nvPr>
            <p:ph type="sldNum" sz="quarter" idx="10"/>
          </p:nvPr>
        </p:nvSpPr>
        <p:spPr/>
        <p:txBody>
          <a:bodyPr/>
          <a:lstStyle/>
          <a:p>
            <a:fld id="{966A1248-25EC-484C-812E-3D6106E3038E}" type="slidenum">
              <a:rPr lang="es-ES" smtClean="0"/>
              <a:t>11</a:t>
            </a:fld>
            <a:endParaRPr lang="es-ES"/>
          </a:p>
        </p:txBody>
      </p:sp>
    </p:spTree>
    <p:extLst>
      <p:ext uri="{BB962C8B-B14F-4D97-AF65-F5344CB8AC3E}">
        <p14:creationId xmlns:p14="http://schemas.microsoft.com/office/powerpoint/2010/main" val="3865832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The application of the aforementioned tool to analyze the </a:t>
            </a:r>
            <a:r>
              <a:rPr lang="en-US" sz="1200" i="1" kern="1200" dirty="0" smtClean="0">
                <a:solidFill>
                  <a:schemeClr val="tx1"/>
                </a:solidFill>
                <a:effectLst/>
                <a:latin typeface="+mn-lt"/>
                <a:ea typeface="+mn-ea"/>
                <a:cs typeface="+mn-cs"/>
              </a:rPr>
              <a:t>Whole-of-Government</a:t>
            </a:r>
            <a:r>
              <a:rPr lang="en-US" sz="1200" kern="1200" dirty="0" smtClean="0">
                <a:solidFill>
                  <a:schemeClr val="tx1"/>
                </a:solidFill>
                <a:effectLst/>
                <a:latin typeface="+mn-lt"/>
                <a:ea typeface="+mn-ea"/>
                <a:cs typeface="+mn-cs"/>
              </a:rPr>
              <a:t> approach allowed us to identify areas in which there is room for improvement: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Thus, we identified </a:t>
            </a:r>
            <a:r>
              <a:rPr lang="en-US" sz="1200" b="1" kern="1200" dirty="0" smtClean="0">
                <a:solidFill>
                  <a:schemeClr val="tx1"/>
                </a:solidFill>
                <a:effectLst/>
                <a:latin typeface="+mn-lt"/>
                <a:ea typeface="+mn-ea"/>
                <a:cs typeface="+mn-cs"/>
              </a:rPr>
              <a:t>fragmentation</a:t>
            </a:r>
            <a:r>
              <a:rPr lang="en-US" sz="1200" kern="1200" dirty="0" smtClean="0">
                <a:solidFill>
                  <a:schemeClr val="tx1"/>
                </a:solidFill>
                <a:effectLst/>
                <a:latin typeface="+mn-lt"/>
                <a:ea typeface="+mn-ea"/>
                <a:cs typeface="+mn-cs"/>
              </a:rPr>
              <a: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Because the regular participation of subnational governments and municipalities in planning and monitoring bodies had not been foreseen nor planned.</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Second, because in the National Voluntary Report presented by Spain at the UN in 2018, gender policy is identified as one of the lever policies. However, the body in charge of the Agenda’s management did not include gender policy representatives: there were representatives of environmental policy, infrastructure, or finance, but not of gender policies.</a:t>
            </a:r>
            <a:endParaRPr lang="es-E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Overlap</a:t>
            </a:r>
            <a:r>
              <a:rPr lang="en-US" sz="1200" kern="1200" dirty="0" smtClean="0">
                <a:solidFill>
                  <a:schemeClr val="tx1"/>
                </a:solidFill>
                <a:effectLst/>
                <a:latin typeface="+mn-lt"/>
                <a:ea typeface="+mn-ea"/>
                <a:cs typeface="+mn-cs"/>
              </a:rPr>
              <a: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the central organization for the 2030 agenda, there was an overlap between the functions developed by the high commissioner and those developed by the high-level group.</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identified eight observatories on gender issues within the central government. However, they were not coordinated among each other, they did not respond to a common plan, and they did not share information.</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also identified a lot of periodic reports that should have been published and that, in many cases, provided similar information.</a:t>
            </a:r>
            <a:endParaRPr lang="es-E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Duplication</a:t>
            </a:r>
            <a:r>
              <a:rPr lang="en-US" sz="1200" kern="1200" dirty="0" smtClean="0">
                <a:solidFill>
                  <a:schemeClr val="tx1"/>
                </a:solidFill>
                <a:effectLst/>
                <a:latin typeface="+mn-lt"/>
                <a:ea typeface="+mn-ea"/>
                <a:cs typeface="+mn-cs"/>
              </a:rPr>
              <a: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government had two specific </a:t>
            </a:r>
            <a:r>
              <a:rPr lang="en-US" sz="1200" kern="1200" dirty="0" err="1" smtClean="0">
                <a:solidFill>
                  <a:schemeClr val="tx1"/>
                </a:solidFill>
                <a:effectLst/>
                <a:latin typeface="+mn-lt"/>
                <a:ea typeface="+mn-ea"/>
                <a:cs typeface="+mn-cs"/>
              </a:rPr>
              <a:t>interministerial</a:t>
            </a:r>
            <a:r>
              <a:rPr lang="en-US" sz="1200" kern="1200" dirty="0" smtClean="0">
                <a:solidFill>
                  <a:schemeClr val="tx1"/>
                </a:solidFill>
                <a:effectLst/>
                <a:latin typeface="+mn-lt"/>
                <a:ea typeface="+mn-ea"/>
                <a:cs typeface="+mn-cs"/>
              </a:rPr>
              <a:t> committees, with different names, but with the same functions related to gender policy. </a:t>
            </a:r>
            <a:endParaRPr lang="es-ES" sz="1200" kern="1200" dirty="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12</a:t>
            </a:fld>
            <a:endParaRPr lang="es-ES"/>
          </a:p>
        </p:txBody>
      </p:sp>
    </p:spTree>
    <p:extLst>
      <p:ext uri="{BB962C8B-B14F-4D97-AF65-F5344CB8AC3E}">
        <p14:creationId xmlns:p14="http://schemas.microsoft.com/office/powerpoint/2010/main" val="455665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b="1" kern="1200" dirty="0" smtClean="0">
                <a:solidFill>
                  <a:schemeClr val="tx1"/>
                </a:solidFill>
                <a:effectLst/>
                <a:latin typeface="+mn-lt"/>
                <a:ea typeface="+mn-ea"/>
                <a:cs typeface="+mn-cs"/>
              </a:rPr>
              <a:t>Gap</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are no tools to evaluate the alignment of budgets with the Agenda.</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 evaluation of the resources needed to achieve gender equality is lacking.</a:t>
            </a:r>
            <a:endParaRPr lang="es-E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Empty box</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Spain was one of the first countries to incorporate into its budgets a gender impact analysis.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However, the study of the document revealed that: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Tax revenues were not analyzed, Social Security (contributions and pensions) was not included.</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Only half of the spending programs were analyzed, but the methodological dispersion prevented global conclusions.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Therefore, the real budgetary impact is unknown and it is impossible to know its evolution over time.</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s-ES" sz="1200" kern="1200" dirty="0" smtClean="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13</a:t>
            </a:fld>
            <a:endParaRPr lang="es-ES"/>
          </a:p>
        </p:txBody>
      </p:sp>
    </p:spTree>
    <p:extLst>
      <p:ext uri="{BB962C8B-B14F-4D97-AF65-F5344CB8AC3E}">
        <p14:creationId xmlns:p14="http://schemas.microsoft.com/office/powerpoint/2010/main" val="3013388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Last but not least, I would like to make some final remarks.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think that performance audit fits perfectly to the audit of SDGs. Therefore, a NEW SPECIFIC TYPE OF AUDIT is not needed.</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Auditing SDGs represents an OPPORTUNITY for SAIs: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an OPPORTUNITY to ask new audit questions that are of high relevance to citizens.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From a methodological point of view, it is an opportunity to apply different tools: from public policies evaluation to econometrics and so on.</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These methodologies can be applied both to the SDGs and to public policies in general.</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New questions and methodologies can reinforce the public role of SAIs and support their contribution to public governance. The SAI will be more useful for Parliaments and for society, increasing its impact.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However, this new audit field also implies new CHALLENGES that the SAI needs to face, for example:</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application of new methodological tools requires technical agreements.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SAI are usually organized as a mirror of public administration. This hinders the effective application of the Whole-of-Government approach.</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finally,</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relationship with stakeholders and civil society is necessary and could be very enriching for all parties involved, but I think that SAIs, in general, are still striving to set up effective mechanisms to make it </a:t>
            </a:r>
            <a:r>
              <a:rPr lang="en-US" sz="1200" kern="1200" smtClean="0">
                <a:solidFill>
                  <a:schemeClr val="tx1"/>
                </a:solidFill>
                <a:effectLst/>
                <a:latin typeface="+mn-lt"/>
                <a:ea typeface="+mn-ea"/>
                <a:cs typeface="+mn-cs"/>
              </a:rPr>
              <a:t>possible.</a:t>
            </a:r>
            <a:endParaRPr lang="es-ES" sz="1200" kern="1200" dirty="0" smtClean="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14</a:t>
            </a:fld>
            <a:endParaRPr lang="es-ES"/>
          </a:p>
        </p:txBody>
      </p:sp>
    </p:spTree>
    <p:extLst>
      <p:ext uri="{BB962C8B-B14F-4D97-AF65-F5344CB8AC3E}">
        <p14:creationId xmlns:p14="http://schemas.microsoft.com/office/powerpoint/2010/main" val="2362087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smtClean="0"/>
          </a:p>
          <a:p>
            <a:r>
              <a:rPr lang="en-US" dirty="0" smtClean="0"/>
              <a:t>That is all!</a:t>
            </a:r>
          </a:p>
          <a:p>
            <a:r>
              <a:rPr lang="en-US" dirty="0" smtClean="0"/>
              <a:t>Thanks!</a:t>
            </a:r>
            <a:endParaRPr lang="es-ES" dirty="0" smtClean="0"/>
          </a:p>
          <a:p>
            <a:endParaRPr lang="es-ES" dirty="0"/>
          </a:p>
        </p:txBody>
      </p:sp>
      <p:sp>
        <p:nvSpPr>
          <p:cNvPr id="4" name="3 Marcador de número de diapositiva"/>
          <p:cNvSpPr>
            <a:spLocks noGrp="1"/>
          </p:cNvSpPr>
          <p:nvPr>
            <p:ph type="sldNum" sz="quarter" idx="10"/>
          </p:nvPr>
        </p:nvSpPr>
        <p:spPr/>
        <p:txBody>
          <a:bodyPr/>
          <a:lstStyle/>
          <a:p>
            <a:fld id="{966A1248-25EC-484C-812E-3D6106E3038E}" type="slidenum">
              <a:rPr lang="es-ES" smtClean="0"/>
              <a:t>15</a:t>
            </a:fld>
            <a:endParaRPr lang="es-ES"/>
          </a:p>
        </p:txBody>
      </p:sp>
    </p:spTree>
    <p:extLst>
      <p:ext uri="{BB962C8B-B14F-4D97-AF65-F5344CB8AC3E}">
        <p14:creationId xmlns:p14="http://schemas.microsoft.com/office/powerpoint/2010/main" val="3481711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In this presentation we will briefly address the following issues: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Background, audit questions, audit approach, arrangements in Spain, Main Findings, and finally I will make some final considerations.</a:t>
            </a:r>
            <a:endParaRPr lang="es-ES" sz="1200" kern="1200" dirty="0" smtClean="0">
              <a:solidFill>
                <a:schemeClr val="tx1"/>
              </a:solidFill>
              <a:effectLst/>
              <a:latin typeface="+mn-lt"/>
              <a:ea typeface="+mn-ea"/>
              <a:cs typeface="+mn-cs"/>
            </a:endParaRPr>
          </a:p>
          <a:p>
            <a:endParaRPr lang="es-ES" dirty="0"/>
          </a:p>
        </p:txBody>
      </p:sp>
      <p:sp>
        <p:nvSpPr>
          <p:cNvPr id="4" name="3 Marcador de número de diapositiva"/>
          <p:cNvSpPr>
            <a:spLocks noGrp="1"/>
          </p:cNvSpPr>
          <p:nvPr>
            <p:ph type="sldNum" sz="quarter" idx="10"/>
          </p:nvPr>
        </p:nvSpPr>
        <p:spPr/>
        <p:txBody>
          <a:bodyPr/>
          <a:lstStyle/>
          <a:p>
            <a:fld id="{966A1248-25EC-484C-812E-3D6106E3038E}" type="slidenum">
              <a:rPr lang="es-ES" smtClean="0"/>
              <a:t>2</a:t>
            </a:fld>
            <a:endParaRPr lang="es-ES"/>
          </a:p>
        </p:txBody>
      </p:sp>
    </p:spTree>
    <p:extLst>
      <p:ext uri="{BB962C8B-B14F-4D97-AF65-F5344CB8AC3E}">
        <p14:creationId xmlns:p14="http://schemas.microsoft.com/office/powerpoint/2010/main" val="2500636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First of all, I would like to provide you with some BACKGROUND INFORMATION on the coordinated audit we participated in:</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audit was a COORDINATED initiative not only in its </a:t>
            </a:r>
            <a:r>
              <a:rPr lang="en-US" sz="1200" u="sng" kern="1200" dirty="0" smtClean="0">
                <a:solidFill>
                  <a:schemeClr val="tx1"/>
                </a:solidFill>
                <a:effectLst/>
                <a:latin typeface="+mn-lt"/>
                <a:ea typeface="+mn-ea"/>
                <a:cs typeface="+mn-cs"/>
              </a:rPr>
              <a:t>execution phase</a:t>
            </a:r>
            <a:r>
              <a:rPr lang="en-US" sz="1200" kern="1200" dirty="0" smtClean="0">
                <a:solidFill>
                  <a:schemeClr val="tx1"/>
                </a:solidFill>
                <a:effectLst/>
                <a:latin typeface="+mn-lt"/>
                <a:ea typeface="+mn-ea"/>
                <a:cs typeface="+mn-cs"/>
              </a:rPr>
              <a:t>, but also in its </a:t>
            </a:r>
            <a:r>
              <a:rPr lang="en-US" sz="1200" u="sng" kern="1200" dirty="0" smtClean="0">
                <a:solidFill>
                  <a:schemeClr val="tx1"/>
                </a:solidFill>
                <a:effectLst/>
                <a:latin typeface="+mn-lt"/>
                <a:ea typeface="+mn-ea"/>
                <a:cs typeface="+mn-cs"/>
              </a:rPr>
              <a:t>planning and launching</a:t>
            </a:r>
            <a:r>
              <a:rPr lang="en-US" sz="1200" kern="1200" dirty="0" smtClean="0">
                <a:solidFill>
                  <a:schemeClr val="tx1"/>
                </a:solidFill>
                <a:effectLst/>
                <a:latin typeface="+mn-lt"/>
                <a:ea typeface="+mn-ea"/>
                <a:cs typeface="+mn-cs"/>
              </a:rPr>
              <a:t>, a stage in which IDI, OLACEFS and UNDESA teamed up:</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you might know, the IDI, in cooperation with INTOSAI Knowledge Sharing Committee (KSC), launched a couple of years ago a capacity development program on ‘Auditing Sustainable Development Goals’. This program is a contribution to the INTOSAI and SAI efforts in supporting the implementation of SDGs.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OLACEFS, on its part, had decided to carry out a second version of a previous coordinated gender audit it had carried out between 2014 and 2015. Using the </a:t>
            </a:r>
            <a:r>
              <a:rPr lang="en-US" sz="1200" u="sng" kern="1200" dirty="0" smtClean="0">
                <a:solidFill>
                  <a:schemeClr val="tx1"/>
                </a:solidFill>
                <a:effectLst/>
                <a:latin typeface="+mn-lt"/>
                <a:ea typeface="+mn-ea"/>
                <a:cs typeface="+mn-cs"/>
              </a:rPr>
              <a:t>SDG audit methodology </a:t>
            </a:r>
            <a:r>
              <a:rPr lang="en-US" sz="1200" kern="1200" dirty="0" smtClean="0">
                <a:solidFill>
                  <a:schemeClr val="tx1"/>
                </a:solidFill>
                <a:effectLst/>
                <a:latin typeface="+mn-lt"/>
                <a:ea typeface="+mn-ea"/>
                <a:cs typeface="+mn-cs"/>
              </a:rPr>
              <a:t>developed by IDI, OLACEFS decided to carry out an audit with a special focus on SDG 5 in order to evaluate the preparation of our governments to face the challenges that gender equality brings with it in the context of Agenda 2030. This required joint work between OLACEFS, IDI and UNDESA in order to adapt the original model to the particular needs of the region.</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coordinated audit was coordinated by Chile and 18 SAIs participated in it.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audit would produce a joint report which would enable us to know the situation of gender equality in Latin America, as a whole.  Moreover, each SAI would approve its own report, focused on its specific country.</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that end:</a:t>
            </a:r>
            <a:endParaRPr lang="es-E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There were common audit objectives and audit questions.</a:t>
            </a:r>
            <a:endParaRPr lang="es-E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Under the parameters of ISSAI 300, a common methodology was applied: risk assessment, design matrix, findings matrix, and the role of stakeholders. </a:t>
            </a:r>
            <a:endParaRPr lang="es-E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In any case, each SAI would take into account its respective legal mandate, as well as its own rules and procedures.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coordinated audit is a success story, as 17 national reports were approved, together with a joint report. </a:t>
            </a:r>
            <a:endParaRPr lang="es-ES" sz="1200" kern="1200" dirty="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3</a:t>
            </a:fld>
            <a:endParaRPr lang="es-ES"/>
          </a:p>
        </p:txBody>
      </p:sp>
    </p:spTree>
    <p:extLst>
      <p:ext uri="{BB962C8B-B14F-4D97-AF65-F5344CB8AC3E}">
        <p14:creationId xmlns:p14="http://schemas.microsoft.com/office/powerpoint/2010/main" val="3468865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I think the main reason for the success of this audit was that capacity building was a central point of it.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Under driving force of UNDESA (United Nations), IDI-INTOSAI and the Tribunal de </a:t>
            </a:r>
            <a:r>
              <a:rPr lang="en-US" sz="1200" kern="1200" dirty="0" err="1" smtClean="0">
                <a:solidFill>
                  <a:schemeClr val="tx1"/>
                </a:solidFill>
                <a:effectLst/>
                <a:latin typeface="+mn-lt"/>
                <a:ea typeface="+mn-ea"/>
                <a:cs typeface="+mn-cs"/>
              </a:rPr>
              <a:t>Contas</a:t>
            </a:r>
            <a:r>
              <a:rPr lang="en-US" sz="1200" kern="1200" dirty="0" smtClean="0">
                <a:solidFill>
                  <a:schemeClr val="tx1"/>
                </a:solidFill>
                <a:effectLst/>
                <a:latin typeface="+mn-lt"/>
                <a:ea typeface="+mn-ea"/>
                <a:cs typeface="+mn-cs"/>
              </a:rPr>
              <a:t> de la </a:t>
            </a:r>
            <a:r>
              <a:rPr lang="en-US" sz="1200" kern="1200" dirty="0" err="1" smtClean="0">
                <a:solidFill>
                  <a:schemeClr val="tx1"/>
                </a:solidFill>
                <a:effectLst/>
                <a:latin typeface="+mn-lt"/>
                <a:ea typeface="+mn-ea"/>
                <a:cs typeface="+mn-cs"/>
              </a:rPr>
              <a:t>Uniao</a:t>
            </a:r>
            <a:r>
              <a:rPr lang="en-US" sz="1200" kern="1200" dirty="0" smtClean="0">
                <a:solidFill>
                  <a:schemeClr val="tx1"/>
                </a:solidFill>
                <a:effectLst/>
                <a:latin typeface="+mn-lt"/>
                <a:ea typeface="+mn-ea"/>
                <a:cs typeface="+mn-cs"/>
              </a:rPr>
              <a:t> of Brazil, all national teams did a 4-month online course.</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addition, two face-to-face meetings were held: one for audit planning and the other one for consolidating the results.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During the training courses, special attention was paid to the 2030 Agenda, especially SDG 5.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Technical aspects of performance audits, based on ISSAI 300, were also treated in depth.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guide </a:t>
            </a:r>
            <a:r>
              <a:rPr lang="en-US" sz="1200" i="1" kern="1200" dirty="0" smtClean="0">
                <a:solidFill>
                  <a:schemeClr val="tx1"/>
                </a:solidFill>
                <a:effectLst/>
                <a:latin typeface="+mn-lt"/>
                <a:ea typeface="+mn-ea"/>
                <a:cs typeface="+mn-cs"/>
              </a:rPr>
              <a:t>Auditing Preparedness for Implementation of Sustainable Development Goals</a:t>
            </a:r>
            <a:r>
              <a:rPr lang="en-US" sz="1200" i="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was used as a basic reference.</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addition, communication of audit was incorporated right from the start, from the planning phase, as the aim was to achieve the greatest possible impact of the audit.</a:t>
            </a:r>
            <a:endParaRPr lang="es-ES" sz="1200" kern="1200" dirty="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4</a:t>
            </a:fld>
            <a:endParaRPr lang="es-ES"/>
          </a:p>
        </p:txBody>
      </p:sp>
    </p:spTree>
    <p:extLst>
      <p:ext uri="{BB962C8B-B14F-4D97-AF65-F5344CB8AC3E}">
        <p14:creationId xmlns:p14="http://schemas.microsoft.com/office/powerpoint/2010/main" val="2425331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The </a:t>
            </a:r>
            <a:r>
              <a:rPr lang="en-US" sz="1200" b="1" kern="1200" dirty="0" smtClean="0">
                <a:solidFill>
                  <a:schemeClr val="tx1"/>
                </a:solidFill>
                <a:effectLst/>
                <a:latin typeface="+mn-lt"/>
                <a:ea typeface="+mn-ea"/>
                <a:cs typeface="+mn-cs"/>
              </a:rPr>
              <a:t>Objectives</a:t>
            </a:r>
            <a:r>
              <a:rPr lang="en-US" sz="1200" kern="1200" dirty="0" smtClean="0">
                <a:solidFill>
                  <a:schemeClr val="tx1"/>
                </a:solidFill>
                <a:effectLst/>
                <a:latin typeface="+mn-lt"/>
                <a:ea typeface="+mn-ea"/>
                <a:cs typeface="+mn-cs"/>
              </a:rPr>
              <a:t> of the audit were to obtain answers for these audit questions:</a:t>
            </a:r>
            <a:endParaRPr lang="es-E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First</a:t>
            </a:r>
            <a:r>
              <a:rPr lang="en-US" sz="1200" kern="1200" dirty="0" smtClean="0">
                <a:solidFill>
                  <a:schemeClr val="tx1"/>
                </a:solidFill>
                <a:effectLst/>
                <a:latin typeface="+mn-lt"/>
                <a:ea typeface="+mn-ea"/>
                <a:cs typeface="+mn-cs"/>
              </a:rPr>
              <a:t>. To what extent has the government adapted the 2030A &amp; SDG 5 into its national context? </a:t>
            </a:r>
            <a:endParaRPr lang="es-E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Second</a:t>
            </a:r>
            <a:r>
              <a:rPr lang="en-US" sz="1200" kern="1200" dirty="0" smtClean="0">
                <a:solidFill>
                  <a:schemeClr val="tx1"/>
                </a:solidFill>
                <a:effectLst/>
                <a:latin typeface="+mn-lt"/>
                <a:ea typeface="+mn-ea"/>
                <a:cs typeface="+mn-cs"/>
              </a:rPr>
              <a:t>. Has the government identified and secured resources and capacities needed to implement the Agenda &amp; gender equality? </a:t>
            </a:r>
            <a:endParaRPr lang="es-E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Third</a:t>
            </a:r>
            <a:r>
              <a:rPr lang="en-US" sz="1200" kern="1200" dirty="0" smtClean="0">
                <a:solidFill>
                  <a:schemeClr val="tx1"/>
                </a:solidFill>
                <a:effectLst/>
                <a:latin typeface="+mn-lt"/>
                <a:ea typeface="+mn-ea"/>
                <a:cs typeface="+mn-cs"/>
              </a:rPr>
              <a:t>. Has the government established a mechanism to monitor, follow up, review and report on the progress towards the implementation of the Agenda &amp; gender equality?</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other words, this audit tries to find out if the government has made the necessary arrangements to ensure the achievement of the sustainable development goals, in particular number 5, that refers to gender equality.</a:t>
            </a:r>
            <a:endParaRPr lang="es-ES" sz="1200" kern="1200" dirty="0" smtClean="0">
              <a:solidFill>
                <a:schemeClr val="tx1"/>
              </a:solidFill>
              <a:effectLst/>
              <a:latin typeface="+mn-lt"/>
              <a:ea typeface="+mn-ea"/>
              <a:cs typeface="+mn-cs"/>
            </a:endParaRPr>
          </a:p>
          <a:p>
            <a:endParaRPr lang="en-US" dirty="0" smtClean="0"/>
          </a:p>
        </p:txBody>
      </p:sp>
      <p:sp>
        <p:nvSpPr>
          <p:cNvPr id="4" name="3 Marcador de número de diapositiva"/>
          <p:cNvSpPr>
            <a:spLocks noGrp="1"/>
          </p:cNvSpPr>
          <p:nvPr>
            <p:ph type="sldNum" sz="quarter" idx="10"/>
          </p:nvPr>
        </p:nvSpPr>
        <p:spPr/>
        <p:txBody>
          <a:bodyPr/>
          <a:lstStyle/>
          <a:p>
            <a:fld id="{966A1248-25EC-484C-812E-3D6106E3038E}" type="slidenum">
              <a:rPr lang="es-ES" smtClean="0"/>
              <a:t>5</a:t>
            </a:fld>
            <a:endParaRPr lang="es-ES"/>
          </a:p>
        </p:txBody>
      </p:sp>
    </p:spTree>
    <p:extLst>
      <p:ext uri="{BB962C8B-B14F-4D97-AF65-F5344CB8AC3E}">
        <p14:creationId xmlns:p14="http://schemas.microsoft.com/office/powerpoint/2010/main" val="3677558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Obviously, analyzing the effectiveness of the government’s organization for a given issue fits into INTOSAI’s definition of performance auditing.</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Therefore, this audit is a performance audit.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Besides, the audit was defined as an SDG audit. It might sound obvious, but let me explain this in detail:</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subject of the audit could be gender equality and, in spite of it, not be a SDG audit.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is so, because the INTOSAI guide states that it is only possible to talk about a SDG audit if the central topic is: the 2030 Agenda, an SDG, a goal or a set of goals of the Agenda.</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is a performance audit of SDG’, and, therefore, has to take into account the SDG principles.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 would like to draw your attention to two aspects: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first one, the 2030 Agenda aims to achieve specific objectives.</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second one, that there are interrelations between the objectives that cannot be disregarded.</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first of these principles implies that the audit approach be results-oriented. And it will be systems-oriented, to the extent that the systems contribute to achieving the results.</a:t>
            </a:r>
            <a:endParaRPr lang="es-ES" sz="1200" kern="1200" dirty="0" smtClean="0">
              <a:solidFill>
                <a:schemeClr val="tx1"/>
              </a:solidFill>
              <a:effectLst/>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6</a:t>
            </a:fld>
            <a:endParaRPr lang="es-ES"/>
          </a:p>
        </p:txBody>
      </p:sp>
    </p:spTree>
    <p:extLst>
      <p:ext uri="{BB962C8B-B14F-4D97-AF65-F5344CB8AC3E}">
        <p14:creationId xmlns:p14="http://schemas.microsoft.com/office/powerpoint/2010/main" val="4030891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sz="1200" kern="1200" dirty="0" smtClean="0">
                <a:solidFill>
                  <a:schemeClr val="tx1"/>
                </a:solidFill>
                <a:effectLst/>
                <a:latin typeface="+mn-lt"/>
                <a:ea typeface="+mn-ea"/>
                <a:cs typeface="+mn-cs"/>
              </a:rPr>
              <a:t>The second principle assumes that Sustainable Development recognizes that all the problems addressed by the Agenda, as well as the proposed objectives, are interlinked and interdependent.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Therefore, the horizontal coordination of policies and departments is basic. In addition, the Agenda calls for vertical coherence and integration across all levels of government to ensure that the implementation process reflects local, national and global considerations.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approach is the opposite of the traditional organization of public administration, characterized by silos, closed departments that play alone.</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i="1" kern="1200" dirty="0" smtClean="0">
                <a:solidFill>
                  <a:schemeClr val="tx1"/>
                </a:solidFill>
                <a:effectLst/>
                <a:latin typeface="+mn-lt"/>
                <a:ea typeface="+mn-ea"/>
                <a:cs typeface="+mn-cs"/>
              </a:rPr>
              <a:t>Whole-of-Government </a:t>
            </a:r>
            <a:r>
              <a:rPr lang="en-US" sz="1200" kern="1200" dirty="0" smtClean="0">
                <a:solidFill>
                  <a:schemeClr val="tx1"/>
                </a:solidFill>
                <a:effectLst/>
                <a:latin typeface="+mn-lt"/>
                <a:ea typeface="+mn-ea"/>
                <a:cs typeface="+mn-cs"/>
              </a:rPr>
              <a:t>Approach has relevant implications both for the design and implementation of policies, and for the audit. </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p:txBody>
      </p:sp>
      <p:sp>
        <p:nvSpPr>
          <p:cNvPr id="4" name="3 Marcador de número de diapositiva"/>
          <p:cNvSpPr>
            <a:spLocks noGrp="1"/>
          </p:cNvSpPr>
          <p:nvPr>
            <p:ph type="sldNum" sz="quarter" idx="10"/>
          </p:nvPr>
        </p:nvSpPr>
        <p:spPr/>
        <p:txBody>
          <a:bodyPr/>
          <a:lstStyle/>
          <a:p>
            <a:fld id="{966A1248-25EC-484C-812E-3D6106E3038E}" type="slidenum">
              <a:rPr lang="es-ES" smtClean="0"/>
              <a:t>7</a:t>
            </a:fld>
            <a:endParaRPr lang="es-ES"/>
          </a:p>
        </p:txBody>
      </p:sp>
    </p:spTree>
    <p:extLst>
      <p:ext uri="{BB962C8B-B14F-4D97-AF65-F5344CB8AC3E}">
        <p14:creationId xmlns:p14="http://schemas.microsoft.com/office/powerpoint/2010/main" val="24733529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To incorporate to the audit the </a:t>
            </a:r>
            <a:r>
              <a:rPr lang="en-US" i="1" dirty="0" smtClean="0"/>
              <a:t>Whole-of-Government</a:t>
            </a:r>
            <a:r>
              <a:rPr lang="en-US" dirty="0" smtClean="0"/>
              <a:t> approach, has been used in this audit the GAO guide </a:t>
            </a:r>
            <a:r>
              <a:rPr lang="en-US" i="1" dirty="0" smtClean="0"/>
              <a:t>Fragmentation, overlap and duplication</a:t>
            </a:r>
            <a:r>
              <a:rPr lang="en-US" dirty="0" smtClean="0"/>
              <a:t>.</a:t>
            </a:r>
          </a:p>
          <a:p>
            <a:r>
              <a:rPr lang="en-US" dirty="0" smtClean="0"/>
              <a:t>This paper provides tools to identify three situations that indicate weaknesses in government organization.</a:t>
            </a:r>
          </a:p>
          <a:p>
            <a:r>
              <a:rPr lang="en-US" dirty="0" smtClean="0"/>
              <a:t>Additionally, during the completion of our work, two other categories were incorporated: the gap and the empty box</a:t>
            </a:r>
          </a:p>
          <a:p>
            <a:r>
              <a:rPr lang="en-US" dirty="0" smtClean="0"/>
              <a:t>All of them reveal situations that may mean inefficiencies in the organization of the administration</a:t>
            </a:r>
            <a:endParaRPr lang="es-ES" dirty="0"/>
          </a:p>
        </p:txBody>
      </p:sp>
      <p:sp>
        <p:nvSpPr>
          <p:cNvPr id="4" name="3 Marcador de número de diapositiva"/>
          <p:cNvSpPr>
            <a:spLocks noGrp="1"/>
          </p:cNvSpPr>
          <p:nvPr>
            <p:ph type="sldNum" sz="quarter" idx="10"/>
          </p:nvPr>
        </p:nvSpPr>
        <p:spPr/>
        <p:txBody>
          <a:bodyPr/>
          <a:lstStyle/>
          <a:p>
            <a:fld id="{966A1248-25EC-484C-812E-3D6106E3038E}" type="slidenum">
              <a:rPr lang="es-ES" smtClean="0"/>
              <a:t>8</a:t>
            </a:fld>
            <a:endParaRPr lang="es-ES"/>
          </a:p>
        </p:txBody>
      </p:sp>
    </p:spTree>
    <p:extLst>
      <p:ext uri="{BB962C8B-B14F-4D97-AF65-F5344CB8AC3E}">
        <p14:creationId xmlns:p14="http://schemas.microsoft.com/office/powerpoint/2010/main" val="1493296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US" dirty="0" smtClean="0"/>
              <a:t>This is the organization of the Government of Spain for the 2030 agenda. Depending directly on the Presidency of the Government, a high commissioner for the 2030 agenda assumes general coordination. There is also a high-level group under the direction of the Ministry of Foreign Affairs. The data for monitoring has been entrusted to the National Statistics</a:t>
            </a:r>
            <a:r>
              <a:rPr lang="en-US" baseline="0" dirty="0" smtClean="0"/>
              <a:t> Office. </a:t>
            </a:r>
            <a:endParaRPr lang="es-ES" dirty="0"/>
          </a:p>
        </p:txBody>
      </p:sp>
      <p:sp>
        <p:nvSpPr>
          <p:cNvPr id="4" name="3 Marcador de número de diapositiva"/>
          <p:cNvSpPr>
            <a:spLocks noGrp="1"/>
          </p:cNvSpPr>
          <p:nvPr>
            <p:ph type="sldNum" sz="quarter" idx="10"/>
          </p:nvPr>
        </p:nvSpPr>
        <p:spPr/>
        <p:txBody>
          <a:bodyPr/>
          <a:lstStyle/>
          <a:p>
            <a:fld id="{33BBDB93-591E-4725-940A-8049ED0DA550}" type="slidenum">
              <a:rPr lang="es-ES" smtClean="0"/>
              <a:t>9</a:t>
            </a:fld>
            <a:endParaRPr lang="es-ES"/>
          </a:p>
        </p:txBody>
      </p:sp>
    </p:spTree>
    <p:extLst>
      <p:ext uri="{BB962C8B-B14F-4D97-AF65-F5344CB8AC3E}">
        <p14:creationId xmlns:p14="http://schemas.microsoft.com/office/powerpoint/2010/main" val="1536418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2708409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1562454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1310642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4270615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3520756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3873432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2342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5930884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190778694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30638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BF525AA2-1AEE-4B4D-B84B-126BBFF9317D}" type="datetimeFigureOut">
              <a:rPr lang="es-ES" smtClean="0"/>
              <a:t>21/11/2019</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D6E2DF7-D0AC-4BBE-ACD2-2D436CB9EFC8}" type="slidenum">
              <a:rPr lang="es-ES" smtClean="0"/>
              <a:t>‹Nº›</a:t>
            </a:fld>
            <a:endParaRPr lang="es-ES"/>
          </a:p>
        </p:txBody>
      </p:sp>
    </p:spTree>
    <p:extLst>
      <p:ext uri="{BB962C8B-B14F-4D97-AF65-F5344CB8AC3E}">
        <p14:creationId xmlns:p14="http://schemas.microsoft.com/office/powerpoint/2010/main" val="908485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3" name="Picture 5" descr="C:\Users\srmartinez\Pictures\SDG-Wheel_Transparent-01-300x300.png"/>
          <p:cNvPicPr>
            <a:picLocks noChangeAspect="1" noChangeArrowheads="1"/>
          </p:cNvPicPr>
          <p:nvPr userDrawn="1"/>
        </p:nvPicPr>
        <p:blipFill>
          <a:blip r:embed="rId13" cstate="print">
            <a:extLst>
              <a:ext uri="{BEBA8EAE-BF5A-486C-A8C5-ECC9F3942E4B}">
                <a14:imgProps xmlns:a14="http://schemas.microsoft.com/office/drawing/2010/main">
                  <a14:imgLayer r:embed="rId14">
                    <a14:imgEffect>
                      <a14:sharpenSoften amount="-55000"/>
                    </a14:imgEffect>
                    <a14:imgEffect>
                      <a14:brightnessContrast bright="16000" contrast="-29000"/>
                    </a14:imgEffect>
                  </a14:imgLayer>
                </a14:imgProps>
              </a:ext>
              <a:ext uri="{28A0092B-C50C-407E-A947-70E740481C1C}">
                <a14:useLocalDpi xmlns:a14="http://schemas.microsoft.com/office/drawing/2010/main" val="0"/>
              </a:ext>
            </a:extLst>
          </a:blip>
          <a:srcRect/>
          <a:stretch>
            <a:fillRect/>
          </a:stretch>
        </p:blipFill>
        <p:spPr bwMode="auto">
          <a:xfrm>
            <a:off x="9852" y="36733"/>
            <a:ext cx="751089" cy="75108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707491" y="52739"/>
            <a:ext cx="1426165" cy="735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ES"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525AA2-1AEE-4B4D-B84B-126BBFF9317D}" type="datetimeFigureOut">
              <a:rPr lang="es-ES" smtClean="0"/>
              <a:t>21/11/2019</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6E2DF7-D0AC-4BBE-ACD2-2D436CB9EFC8}" type="slidenum">
              <a:rPr lang="es-ES" smtClean="0"/>
              <a:t>‹Nº›</a:t>
            </a:fld>
            <a:endParaRPr lang="es-ES" dirty="0"/>
          </a:p>
        </p:txBody>
      </p:sp>
    </p:spTree>
    <p:extLst>
      <p:ext uri="{BB962C8B-B14F-4D97-AF65-F5344CB8AC3E}">
        <p14:creationId xmlns:p14="http://schemas.microsoft.com/office/powerpoint/2010/main" val="3347362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hyperlink" Target="https://www.gao.gov/assets/670/669612.pdf"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1700808"/>
            <a:ext cx="7772400" cy="1470025"/>
          </a:xfrm>
        </p:spPr>
        <p:txBody>
          <a:bodyPr>
            <a:normAutofit/>
          </a:bodyPr>
          <a:lstStyle/>
          <a:p>
            <a:r>
              <a:rPr lang="en-US" sz="4000" dirty="0" smtClean="0">
                <a:solidFill>
                  <a:schemeClr val="accent2">
                    <a:lumMod val="75000"/>
                  </a:schemeClr>
                </a:solidFill>
                <a:effectLst>
                  <a:outerShdw blurRad="38100" dist="38100" dir="2700000" algn="tl">
                    <a:srgbClr val="000000">
                      <a:alpha val="43137"/>
                    </a:srgbClr>
                  </a:outerShdw>
                </a:effectLst>
              </a:rPr>
              <a:t>Auditing readiness for advancing in SDG 5 - gender </a:t>
            </a:r>
            <a:r>
              <a:rPr lang="en-US" sz="4000" dirty="0">
                <a:solidFill>
                  <a:schemeClr val="accent2">
                    <a:lumMod val="75000"/>
                  </a:schemeClr>
                </a:solidFill>
                <a:effectLst>
                  <a:outerShdw blurRad="38100" dist="38100" dir="2700000" algn="tl">
                    <a:srgbClr val="000000">
                      <a:alpha val="43137"/>
                    </a:srgbClr>
                  </a:outerShdw>
                </a:effectLst>
              </a:rPr>
              <a:t>equality</a:t>
            </a:r>
            <a:endParaRPr lang="es-ES" sz="4000" dirty="0">
              <a:solidFill>
                <a:schemeClr val="accent2">
                  <a:lumMod val="75000"/>
                </a:schemeClr>
              </a:solidFill>
              <a:effectLst>
                <a:outerShdw blurRad="38100" dist="38100" dir="2700000" algn="tl">
                  <a:srgbClr val="000000">
                    <a:alpha val="43137"/>
                  </a:srgbClr>
                </a:outerShdw>
              </a:effectLst>
            </a:endParaRPr>
          </a:p>
        </p:txBody>
      </p:sp>
      <p:sp>
        <p:nvSpPr>
          <p:cNvPr id="3" name="2 Subtítulo"/>
          <p:cNvSpPr>
            <a:spLocks noGrp="1"/>
          </p:cNvSpPr>
          <p:nvPr>
            <p:ph type="subTitle" idx="1"/>
          </p:nvPr>
        </p:nvSpPr>
        <p:spPr>
          <a:xfrm>
            <a:off x="1384771" y="3284984"/>
            <a:ext cx="6400800" cy="1752600"/>
          </a:xfrm>
        </p:spPr>
        <p:txBody>
          <a:bodyPr>
            <a:normAutofit/>
          </a:bodyPr>
          <a:lstStyle/>
          <a:p>
            <a:pPr algn="r"/>
            <a:r>
              <a:rPr lang="es-ES" sz="2800" dirty="0" smtClean="0"/>
              <a:t>Dr. Santiago Martínez-Argüelles</a:t>
            </a:r>
          </a:p>
          <a:p>
            <a:pPr algn="r"/>
            <a:r>
              <a:rPr lang="es-ES" sz="2800" b="1" dirty="0" smtClean="0"/>
              <a:t>Spanish Court of </a:t>
            </a:r>
            <a:r>
              <a:rPr lang="es-ES" sz="2800" b="1" dirty="0" err="1" smtClean="0"/>
              <a:t>Audit</a:t>
            </a:r>
            <a:endParaRPr lang="es-ES" sz="2800" b="1" dirty="0" smtClean="0"/>
          </a:p>
          <a:p>
            <a:pPr algn="r"/>
            <a:r>
              <a:rPr lang="es-ES" sz="2800" smtClean="0"/>
              <a:t>Lisboa, </a:t>
            </a:r>
            <a:r>
              <a:rPr lang="es-ES" sz="2800" dirty="0" smtClean="0"/>
              <a:t>21-22 </a:t>
            </a:r>
            <a:r>
              <a:rPr lang="es-ES" sz="2800" dirty="0" err="1" smtClean="0"/>
              <a:t>November</a:t>
            </a:r>
            <a:r>
              <a:rPr lang="es-ES" sz="2800" dirty="0" smtClean="0"/>
              <a:t> 2019</a:t>
            </a:r>
          </a:p>
        </p:txBody>
      </p:sp>
      <p:sp>
        <p:nvSpPr>
          <p:cNvPr id="4" name="AutoShape 4" descr="Resultado de imagen de eurosai afrosai contas portuga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 name="AutoShape 6" descr="Resultado de imagen de eurosai afrosai contas portuga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6" name="AutoShape 8" descr="https://www.eurosai.org/export/sites/eurosai/.content/images/about-us/afrosai.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pic>
        <p:nvPicPr>
          <p:cNvPr id="1035" name="Picture 11" descr="https://www.tcontas.pt/SiteCollectionImages/tc-logo-wh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75" y="22225"/>
            <a:ext cx="1600200" cy="581026"/>
          </a:xfrm>
          <a:prstGeom prst="rect">
            <a:avLst/>
          </a:prstGeom>
          <a:noFill/>
          <a:extLst>
            <a:ext uri="{909E8E84-426E-40DD-AFC4-6F175D3DCCD1}">
              <a14:hiddenFill xmlns:a14="http://schemas.microsoft.com/office/drawing/2010/main">
                <a:solidFill>
                  <a:srgbClr val="FFFFFF"/>
                </a:solidFill>
              </a14:hiddenFill>
            </a:ext>
          </a:extLst>
        </p:spPr>
      </p:pic>
      <p:grpSp>
        <p:nvGrpSpPr>
          <p:cNvPr id="8" name="7 Grupo"/>
          <p:cNvGrpSpPr/>
          <p:nvPr/>
        </p:nvGrpSpPr>
        <p:grpSpPr>
          <a:xfrm>
            <a:off x="1384771" y="4743993"/>
            <a:ext cx="6046947" cy="2137320"/>
            <a:chOff x="0" y="4700439"/>
            <a:chExt cx="5763876" cy="2143125"/>
          </a:xfrm>
        </p:grpSpPr>
        <p:pic>
          <p:nvPicPr>
            <p:cNvPr id="1026" name="Picture 2"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700439"/>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srmartinez\Pictures\handle4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5125775"/>
              <a:ext cx="1479908" cy="133025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srmartinez\Pictures\tribunal-de-conta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3596" y="5388424"/>
              <a:ext cx="2520280" cy="804956"/>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8 Rectángulo"/>
          <p:cNvSpPr/>
          <p:nvPr/>
        </p:nvSpPr>
        <p:spPr>
          <a:xfrm>
            <a:off x="1833464" y="725298"/>
            <a:ext cx="5472608" cy="646331"/>
          </a:xfrm>
          <a:prstGeom prst="rect">
            <a:avLst/>
          </a:prstGeom>
        </p:spPr>
        <p:txBody>
          <a:bodyPr wrap="square">
            <a:spAutoFit/>
          </a:bodyPr>
          <a:lstStyle/>
          <a:p>
            <a:pPr algn="ctr"/>
            <a:r>
              <a:rPr lang="en-US" sz="3600" b="1" dirty="0">
                <a:solidFill>
                  <a:prstClr val="black"/>
                </a:solidFill>
                <a:ea typeface="+mj-ea"/>
                <a:cs typeface="+mj-cs"/>
              </a:rPr>
              <a:t>EUROSAI-AFROSAI </a:t>
            </a:r>
            <a:r>
              <a:rPr lang="en-US" sz="3600" b="1" dirty="0" smtClean="0">
                <a:solidFill>
                  <a:prstClr val="black"/>
                </a:solidFill>
                <a:ea typeface="+mj-ea"/>
                <a:cs typeface="+mj-cs"/>
              </a:rPr>
              <a:t>Meeting</a:t>
            </a:r>
            <a:endParaRPr lang="es-ES" sz="3600" b="1" dirty="0"/>
          </a:p>
        </p:txBody>
      </p:sp>
    </p:spTree>
    <p:extLst>
      <p:ext uri="{BB962C8B-B14F-4D97-AF65-F5344CB8AC3E}">
        <p14:creationId xmlns:p14="http://schemas.microsoft.com/office/powerpoint/2010/main" val="27544248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3568" y="260648"/>
            <a:ext cx="7200800" cy="1143000"/>
          </a:xfrm>
        </p:spPr>
        <p:txBody>
          <a:bodyPr>
            <a:noAutofit/>
          </a:bodyPr>
          <a:lstStyle/>
          <a:p>
            <a:r>
              <a:rPr lang="es-ES" sz="3200" b="1" dirty="0" smtClean="0"/>
              <a:t>Spanish </a:t>
            </a:r>
            <a:r>
              <a:rPr lang="es-ES" sz="3200" b="1" dirty="0" err="1" smtClean="0"/>
              <a:t>Goverment</a:t>
            </a:r>
            <a:r>
              <a:rPr lang="es-ES" sz="3200" b="1" dirty="0" smtClean="0"/>
              <a:t> </a:t>
            </a:r>
            <a:r>
              <a:rPr lang="es-ES" sz="3200" b="1" dirty="0" err="1" smtClean="0"/>
              <a:t>organization</a:t>
            </a:r>
            <a:r>
              <a:rPr lang="es-ES" sz="3200" b="1" dirty="0" smtClean="0"/>
              <a:t> </a:t>
            </a:r>
            <a:r>
              <a:rPr lang="es-ES" sz="3200" b="1" dirty="0" err="1" smtClean="0"/>
              <a:t>for</a:t>
            </a:r>
            <a:r>
              <a:rPr lang="es-ES" sz="3200" b="1" dirty="0"/>
              <a:t> </a:t>
            </a:r>
            <a:r>
              <a:rPr lang="es-ES" sz="3200" b="1" dirty="0" err="1" smtClean="0"/>
              <a:t>Gender</a:t>
            </a:r>
            <a:r>
              <a:rPr lang="es-ES" sz="3200" b="1" dirty="0" smtClean="0"/>
              <a:t> </a:t>
            </a:r>
            <a:r>
              <a:rPr lang="es-ES" sz="3200" b="1" dirty="0" err="1" smtClean="0"/>
              <a:t>Equality</a:t>
            </a:r>
            <a:endParaRPr lang="es-ES" sz="3200" b="1" dirty="0"/>
          </a:p>
        </p:txBody>
      </p:sp>
      <p:graphicFrame>
        <p:nvGraphicFramePr>
          <p:cNvPr id="8" name="7 Marcador de contenido"/>
          <p:cNvGraphicFramePr>
            <a:graphicFrameLocks noGrp="1"/>
          </p:cNvGraphicFramePr>
          <p:nvPr>
            <p:ph sz="quarter" idx="4"/>
            <p:extLst>
              <p:ext uri="{D42A27DB-BD31-4B8C-83A1-F6EECF244321}">
                <p14:modId xmlns:p14="http://schemas.microsoft.com/office/powerpoint/2010/main" val="229990103"/>
              </p:ext>
            </p:extLst>
          </p:nvPr>
        </p:nvGraphicFramePr>
        <p:xfrm>
          <a:off x="1938535" y="1403648"/>
          <a:ext cx="5729809" cy="5121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ángulo 10"/>
          <p:cNvSpPr/>
          <p:nvPr/>
        </p:nvSpPr>
        <p:spPr>
          <a:xfrm>
            <a:off x="6228185" y="1628800"/>
            <a:ext cx="2695126" cy="810964"/>
          </a:xfrm>
          <a:prstGeom prst="rect">
            <a:avLst/>
          </a:prstGeom>
          <a:solidFill>
            <a:srgbClr val="A162D0"/>
          </a:solidFill>
        </p:spPr>
        <p:style>
          <a:lnRef idx="2">
            <a:schemeClr val="lt1">
              <a:shade val="80000"/>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anchor="ctr"/>
          <a:lstStyle/>
          <a:p>
            <a:pPr algn="ctr"/>
            <a:r>
              <a:rPr lang="es-ES" b="1" dirty="0" err="1" smtClean="0"/>
              <a:t>Sectoral</a:t>
            </a:r>
            <a:r>
              <a:rPr lang="es-ES" b="1" dirty="0" smtClean="0"/>
              <a:t> </a:t>
            </a:r>
            <a:r>
              <a:rPr lang="es-ES" b="1" dirty="0" err="1" smtClean="0"/>
              <a:t>Conference</a:t>
            </a:r>
            <a:r>
              <a:rPr lang="es-ES" b="1" dirty="0" smtClean="0"/>
              <a:t> </a:t>
            </a:r>
            <a:r>
              <a:rPr lang="es-ES" b="1" dirty="0" err="1" smtClean="0"/>
              <a:t>for</a:t>
            </a:r>
            <a:r>
              <a:rPr lang="es-ES" b="1" dirty="0" smtClean="0"/>
              <a:t> </a:t>
            </a:r>
            <a:r>
              <a:rPr lang="es-ES" b="1" dirty="0" err="1" smtClean="0"/>
              <a:t>Equality</a:t>
            </a:r>
            <a:r>
              <a:rPr lang="es-ES" b="1" dirty="0" smtClean="0"/>
              <a:t> (Regional </a:t>
            </a:r>
            <a:r>
              <a:rPr lang="es-ES" b="1" dirty="0" err="1" smtClean="0"/>
              <a:t>Gov</a:t>
            </a:r>
            <a:r>
              <a:rPr lang="es-ES" b="1" dirty="0" smtClean="0"/>
              <a:t>.)</a:t>
            </a:r>
            <a:endParaRPr lang="es-ES" b="1" dirty="0"/>
          </a:p>
        </p:txBody>
      </p:sp>
    </p:spTree>
    <p:extLst>
      <p:ext uri="{BB962C8B-B14F-4D97-AF65-F5344CB8AC3E}">
        <p14:creationId xmlns:p14="http://schemas.microsoft.com/office/powerpoint/2010/main" val="323977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2069653"/>
            <a:ext cx="8424936" cy="3057203"/>
          </a:xfrm>
        </p:spPr>
        <p:txBody>
          <a:bodyPr anchor="ctr">
            <a:normAutofit/>
          </a:bodyPr>
          <a:lstStyle/>
          <a:p>
            <a:pPr marL="0" indent="0" algn="ctr">
              <a:buNone/>
            </a:pPr>
            <a:r>
              <a:rPr lang="en-US" sz="4400" b="1" i="1" dirty="0" smtClean="0"/>
              <a:t>Spain </a:t>
            </a:r>
            <a:r>
              <a:rPr lang="en-US" sz="4400" b="1" i="1" dirty="0"/>
              <a:t>has </a:t>
            </a:r>
            <a:r>
              <a:rPr lang="en-US" sz="4400" b="1" i="1" dirty="0" smtClean="0"/>
              <a:t>set up an </a:t>
            </a:r>
            <a:r>
              <a:rPr lang="en-US" sz="4400" b="1" i="1" dirty="0" smtClean="0">
                <a:solidFill>
                  <a:schemeClr val="accent2">
                    <a:lumMod val="75000"/>
                  </a:schemeClr>
                </a:solidFill>
              </a:rPr>
              <a:t>advanced institutional </a:t>
            </a:r>
            <a:r>
              <a:rPr lang="en-US" sz="4400" b="1" i="1" dirty="0">
                <a:solidFill>
                  <a:schemeClr val="accent2">
                    <a:lumMod val="75000"/>
                  </a:schemeClr>
                </a:solidFill>
              </a:rPr>
              <a:t>organization</a:t>
            </a:r>
            <a:r>
              <a:rPr lang="en-US" sz="4400" b="1" i="1" dirty="0"/>
              <a:t> for gender equality that can </a:t>
            </a:r>
            <a:r>
              <a:rPr lang="en-US" sz="4400" b="1" i="1" dirty="0" smtClean="0"/>
              <a:t>positively contribute to achieving SDG 5</a:t>
            </a:r>
            <a:endParaRPr lang="es-ES" sz="4400" b="1" i="1"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5527491"/>
            <a:ext cx="4104456" cy="830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1 Título"/>
          <p:cNvSpPr>
            <a:spLocks noGrp="1"/>
          </p:cNvSpPr>
          <p:nvPr>
            <p:ph type="title"/>
          </p:nvPr>
        </p:nvSpPr>
        <p:spPr>
          <a:xfrm>
            <a:off x="467544" y="836712"/>
            <a:ext cx="8229600" cy="1143000"/>
          </a:xfrm>
        </p:spPr>
        <p:txBody>
          <a:bodyPr>
            <a:normAutofit/>
          </a:bodyPr>
          <a:lstStyle/>
          <a:p>
            <a:r>
              <a:rPr lang="es-ES" sz="6000" b="1" dirty="0" err="1" smtClean="0">
                <a:solidFill>
                  <a:srgbClr val="0070C0"/>
                </a:solidFill>
              </a:rPr>
              <a:t>Main</a:t>
            </a:r>
            <a:r>
              <a:rPr lang="es-ES" sz="6000" b="1" dirty="0" smtClean="0">
                <a:solidFill>
                  <a:srgbClr val="0070C0"/>
                </a:solidFill>
              </a:rPr>
              <a:t> </a:t>
            </a:r>
            <a:r>
              <a:rPr lang="es-ES" sz="6000" b="1" dirty="0" err="1" smtClean="0">
                <a:solidFill>
                  <a:srgbClr val="0070C0"/>
                </a:solidFill>
              </a:rPr>
              <a:t>Findings</a:t>
            </a:r>
            <a:endParaRPr lang="es-ES" sz="6000" b="1" dirty="0">
              <a:solidFill>
                <a:srgbClr val="0070C0"/>
              </a:solidFill>
            </a:endParaRPr>
          </a:p>
        </p:txBody>
      </p:sp>
      <p:sp>
        <p:nvSpPr>
          <p:cNvPr id="5" name="4 CuadroTexto"/>
          <p:cNvSpPr txBox="1"/>
          <p:nvPr/>
        </p:nvSpPr>
        <p:spPr>
          <a:xfrm>
            <a:off x="6330182" y="5157192"/>
            <a:ext cx="2167581" cy="1200329"/>
          </a:xfrm>
          <a:prstGeom prst="rect">
            <a:avLst/>
          </a:prstGeom>
          <a:solidFill>
            <a:srgbClr val="7030A0"/>
          </a:solidFill>
        </p:spPr>
        <p:txBody>
          <a:bodyPr wrap="none" rtlCol="0">
            <a:spAutoFit/>
          </a:bodyPr>
          <a:lstStyle/>
          <a:p>
            <a:pPr algn="ctr"/>
            <a:r>
              <a:rPr lang="es-ES" sz="7200" b="1" i="1" dirty="0" err="1" smtClean="0">
                <a:solidFill>
                  <a:schemeClr val="bg1"/>
                </a:solidFill>
              </a:rPr>
              <a:t>But</a:t>
            </a:r>
            <a:r>
              <a:rPr lang="es-ES" sz="7200" b="1" i="1" dirty="0" smtClean="0">
                <a:solidFill>
                  <a:schemeClr val="bg1"/>
                </a:solidFill>
              </a:rPr>
              <a:t>…</a:t>
            </a:r>
            <a:endParaRPr lang="es-ES" sz="7200" b="1" dirty="0">
              <a:solidFill>
                <a:schemeClr val="bg1"/>
              </a:solidFill>
            </a:endParaRPr>
          </a:p>
        </p:txBody>
      </p:sp>
    </p:spTree>
    <p:extLst>
      <p:ext uri="{BB962C8B-B14F-4D97-AF65-F5344CB8AC3E}">
        <p14:creationId xmlns:p14="http://schemas.microsoft.com/office/powerpoint/2010/main" val="4283854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247" y="1234152"/>
            <a:ext cx="1533525"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CuadroTexto"/>
          <p:cNvSpPr txBox="1"/>
          <p:nvPr/>
        </p:nvSpPr>
        <p:spPr>
          <a:xfrm>
            <a:off x="2843808" y="1261844"/>
            <a:ext cx="4611006" cy="461665"/>
          </a:xfrm>
          <a:prstGeom prst="rect">
            <a:avLst/>
          </a:prstGeom>
          <a:noFill/>
        </p:spPr>
        <p:txBody>
          <a:bodyPr wrap="none" rtlCol="0">
            <a:spAutoFit/>
          </a:bodyPr>
          <a:lstStyle/>
          <a:p>
            <a:pPr marL="285750" indent="-285750">
              <a:buFont typeface="Arial" panose="020B0604020202020204" pitchFamily="34" charset="0"/>
              <a:buChar char="•"/>
            </a:pPr>
            <a:r>
              <a:rPr lang="es-ES" sz="2400" b="1" dirty="0" err="1" smtClean="0">
                <a:solidFill>
                  <a:srgbClr val="C00000"/>
                </a:solidFill>
              </a:rPr>
              <a:t>Weak</a:t>
            </a:r>
            <a:r>
              <a:rPr lang="es-ES" sz="2400" b="1" dirty="0" smtClean="0">
                <a:solidFill>
                  <a:srgbClr val="C00000"/>
                </a:solidFill>
              </a:rPr>
              <a:t> vertical </a:t>
            </a:r>
            <a:r>
              <a:rPr lang="es-ES" sz="2400" b="1" dirty="0" err="1" smtClean="0">
                <a:solidFill>
                  <a:srgbClr val="C00000"/>
                </a:solidFill>
              </a:rPr>
              <a:t>coordination</a:t>
            </a:r>
            <a:r>
              <a:rPr lang="es-ES" sz="2400" b="1" dirty="0" smtClean="0">
                <a:solidFill>
                  <a:srgbClr val="C00000"/>
                </a:solidFill>
              </a:rPr>
              <a:t> </a:t>
            </a:r>
            <a:r>
              <a:rPr lang="es-ES" sz="2400" b="1" dirty="0" err="1" smtClean="0">
                <a:solidFill>
                  <a:srgbClr val="C00000"/>
                </a:solidFill>
              </a:rPr>
              <a:t>tools</a:t>
            </a:r>
            <a:endParaRPr lang="es-ES" sz="2400" b="1" dirty="0">
              <a:solidFill>
                <a:srgbClr val="C00000"/>
              </a:solidFill>
            </a:endParaRPr>
          </a:p>
        </p:txBody>
      </p:sp>
      <p:sp>
        <p:nvSpPr>
          <p:cNvPr id="3" name="2 CuadroTexto"/>
          <p:cNvSpPr txBox="1"/>
          <p:nvPr/>
        </p:nvSpPr>
        <p:spPr>
          <a:xfrm>
            <a:off x="2843808" y="1764178"/>
            <a:ext cx="6048672" cy="1200329"/>
          </a:xfrm>
          <a:prstGeom prst="rect">
            <a:avLst/>
          </a:prstGeom>
          <a:noFill/>
        </p:spPr>
        <p:txBody>
          <a:bodyPr wrap="square" rtlCol="0">
            <a:spAutoFit/>
          </a:bodyPr>
          <a:lstStyle/>
          <a:p>
            <a:pPr marL="285750" indent="-285750">
              <a:buFont typeface="Arial" panose="020B0604020202020204" pitchFamily="34" charset="0"/>
              <a:buChar char="•"/>
            </a:pPr>
            <a:r>
              <a:rPr lang="es-ES" sz="2400" b="1" dirty="0" err="1" smtClean="0">
                <a:solidFill>
                  <a:srgbClr val="C00000"/>
                </a:solidFill>
              </a:rPr>
              <a:t>Gender</a:t>
            </a:r>
            <a:r>
              <a:rPr lang="es-ES" sz="2400" b="1" dirty="0" smtClean="0">
                <a:solidFill>
                  <a:srgbClr val="C00000"/>
                </a:solidFill>
              </a:rPr>
              <a:t> </a:t>
            </a:r>
            <a:r>
              <a:rPr lang="es-ES" sz="2400" b="1" dirty="0" err="1" smtClean="0">
                <a:solidFill>
                  <a:srgbClr val="C00000"/>
                </a:solidFill>
              </a:rPr>
              <a:t>policy</a:t>
            </a:r>
            <a:r>
              <a:rPr lang="es-ES" sz="2400" b="1" dirty="0" smtClean="0">
                <a:solidFill>
                  <a:srgbClr val="C00000"/>
                </a:solidFill>
              </a:rPr>
              <a:t> </a:t>
            </a:r>
            <a:r>
              <a:rPr lang="es-ES" sz="2400" b="1" dirty="0" err="1" smtClean="0">
                <a:solidFill>
                  <a:srgbClr val="C00000"/>
                </a:solidFill>
              </a:rPr>
              <a:t>is</a:t>
            </a:r>
            <a:r>
              <a:rPr lang="es-ES" sz="2400" b="1" dirty="0" smtClean="0">
                <a:solidFill>
                  <a:srgbClr val="C00000"/>
                </a:solidFill>
              </a:rPr>
              <a:t> a </a:t>
            </a:r>
            <a:r>
              <a:rPr lang="es-ES" sz="2400" b="1" dirty="0" err="1" smtClean="0">
                <a:solidFill>
                  <a:srgbClr val="C00000"/>
                </a:solidFill>
              </a:rPr>
              <a:t>lever</a:t>
            </a:r>
            <a:r>
              <a:rPr lang="es-ES" sz="2400" b="1" dirty="0" smtClean="0">
                <a:solidFill>
                  <a:srgbClr val="C00000"/>
                </a:solidFill>
              </a:rPr>
              <a:t> </a:t>
            </a:r>
            <a:r>
              <a:rPr lang="es-ES" sz="2400" b="1" dirty="0" err="1" smtClean="0">
                <a:solidFill>
                  <a:srgbClr val="C00000"/>
                </a:solidFill>
              </a:rPr>
              <a:t>policy</a:t>
            </a:r>
            <a:r>
              <a:rPr lang="es-ES" sz="2400" b="1" dirty="0" smtClean="0">
                <a:solidFill>
                  <a:srgbClr val="C00000"/>
                </a:solidFill>
              </a:rPr>
              <a:t>, </a:t>
            </a:r>
            <a:r>
              <a:rPr lang="es-ES" sz="2400" b="1" dirty="0" err="1" smtClean="0">
                <a:solidFill>
                  <a:srgbClr val="C00000"/>
                </a:solidFill>
              </a:rPr>
              <a:t>but</a:t>
            </a:r>
            <a:r>
              <a:rPr lang="es-ES" sz="2400" b="1" dirty="0" smtClean="0">
                <a:solidFill>
                  <a:srgbClr val="C00000"/>
                </a:solidFill>
              </a:rPr>
              <a:t> </a:t>
            </a:r>
            <a:r>
              <a:rPr lang="es-ES" sz="2400" b="1" dirty="0" err="1" smtClean="0">
                <a:solidFill>
                  <a:srgbClr val="C00000"/>
                </a:solidFill>
              </a:rPr>
              <a:t>their</a:t>
            </a:r>
            <a:r>
              <a:rPr lang="es-ES" sz="2400" b="1" dirty="0" smtClean="0">
                <a:solidFill>
                  <a:srgbClr val="C00000"/>
                </a:solidFill>
              </a:rPr>
              <a:t> </a:t>
            </a:r>
            <a:r>
              <a:rPr lang="es-ES" sz="2400" b="1" dirty="0" err="1" smtClean="0">
                <a:solidFill>
                  <a:srgbClr val="C00000"/>
                </a:solidFill>
              </a:rPr>
              <a:t>representatives</a:t>
            </a:r>
            <a:r>
              <a:rPr lang="es-ES" sz="2400" b="1" dirty="0" smtClean="0">
                <a:solidFill>
                  <a:srgbClr val="C00000"/>
                </a:solidFill>
              </a:rPr>
              <a:t> are </a:t>
            </a:r>
            <a:r>
              <a:rPr lang="es-ES" sz="2400" b="1" dirty="0" err="1" smtClean="0">
                <a:solidFill>
                  <a:srgbClr val="C00000"/>
                </a:solidFill>
              </a:rPr>
              <a:t>not</a:t>
            </a:r>
            <a:r>
              <a:rPr lang="es-ES" sz="2400" b="1" dirty="0" smtClean="0">
                <a:solidFill>
                  <a:srgbClr val="C00000"/>
                </a:solidFill>
              </a:rPr>
              <a:t> </a:t>
            </a:r>
            <a:r>
              <a:rPr lang="es-ES" sz="2400" b="1" dirty="0" err="1" smtClean="0">
                <a:solidFill>
                  <a:srgbClr val="C00000"/>
                </a:solidFill>
              </a:rPr>
              <a:t>part</a:t>
            </a:r>
            <a:r>
              <a:rPr lang="es-ES" sz="2400" b="1" dirty="0" smtClean="0">
                <a:solidFill>
                  <a:srgbClr val="C00000"/>
                </a:solidFill>
              </a:rPr>
              <a:t> of </a:t>
            </a:r>
            <a:r>
              <a:rPr lang="es-ES" sz="2400" b="1" dirty="0" err="1" smtClean="0">
                <a:solidFill>
                  <a:srgbClr val="C00000"/>
                </a:solidFill>
              </a:rPr>
              <a:t>the</a:t>
            </a:r>
            <a:r>
              <a:rPr lang="es-ES" sz="2400" b="1" dirty="0" smtClean="0">
                <a:solidFill>
                  <a:srgbClr val="C00000"/>
                </a:solidFill>
              </a:rPr>
              <a:t> director </a:t>
            </a:r>
            <a:r>
              <a:rPr lang="es-ES" sz="2400" b="1" dirty="0" err="1" smtClean="0">
                <a:solidFill>
                  <a:srgbClr val="C00000"/>
                </a:solidFill>
              </a:rPr>
              <a:t>committee</a:t>
            </a:r>
            <a:endParaRPr lang="es-ES" sz="2400" b="1" dirty="0">
              <a:solidFill>
                <a:srgbClr val="C00000"/>
              </a:solidFill>
            </a:endParaRPr>
          </a:p>
        </p:txBody>
      </p:sp>
      <p:sp>
        <p:nvSpPr>
          <p:cNvPr id="4" name="3 CuadroTexto"/>
          <p:cNvSpPr txBox="1"/>
          <p:nvPr/>
        </p:nvSpPr>
        <p:spPr>
          <a:xfrm>
            <a:off x="2843807" y="3757722"/>
            <a:ext cx="6048673" cy="461665"/>
          </a:xfrm>
          <a:prstGeom prst="rect">
            <a:avLst/>
          </a:prstGeom>
          <a:noFill/>
        </p:spPr>
        <p:txBody>
          <a:bodyPr wrap="square" rtlCol="0">
            <a:spAutoFit/>
          </a:bodyPr>
          <a:lstStyle/>
          <a:p>
            <a:pPr marL="285750" indent="-285750">
              <a:buFont typeface="Arial" panose="020B0604020202020204" pitchFamily="34" charset="0"/>
              <a:buChar char="•"/>
            </a:pPr>
            <a:r>
              <a:rPr lang="es-ES" sz="2400" b="1" dirty="0" smtClean="0">
                <a:solidFill>
                  <a:srgbClr val="C00000"/>
                </a:solidFill>
              </a:rPr>
              <a:t>8 </a:t>
            </a:r>
            <a:r>
              <a:rPr lang="es-ES" sz="2400" b="1" dirty="0" err="1" smtClean="0">
                <a:solidFill>
                  <a:srgbClr val="C00000"/>
                </a:solidFill>
              </a:rPr>
              <a:t>observatories</a:t>
            </a:r>
            <a:r>
              <a:rPr lang="es-ES" sz="2400" b="1" dirty="0" smtClean="0">
                <a:solidFill>
                  <a:srgbClr val="C00000"/>
                </a:solidFill>
              </a:rPr>
              <a:t> </a:t>
            </a:r>
            <a:r>
              <a:rPr lang="es-ES" sz="2400" b="1" dirty="0" err="1" smtClean="0">
                <a:solidFill>
                  <a:srgbClr val="C00000"/>
                </a:solidFill>
              </a:rPr>
              <a:t>on</a:t>
            </a:r>
            <a:r>
              <a:rPr lang="es-ES" sz="2400" b="1" dirty="0" smtClean="0">
                <a:solidFill>
                  <a:srgbClr val="C00000"/>
                </a:solidFill>
              </a:rPr>
              <a:t> </a:t>
            </a:r>
            <a:r>
              <a:rPr lang="es-ES" sz="2400" b="1" dirty="0" err="1" smtClean="0">
                <a:solidFill>
                  <a:srgbClr val="C00000"/>
                </a:solidFill>
              </a:rPr>
              <a:t>gender</a:t>
            </a:r>
            <a:r>
              <a:rPr lang="es-ES" sz="2400" b="1" dirty="0" smtClean="0">
                <a:solidFill>
                  <a:srgbClr val="C00000"/>
                </a:solidFill>
              </a:rPr>
              <a:t> </a:t>
            </a:r>
            <a:r>
              <a:rPr lang="es-ES" sz="2400" b="1" dirty="0" err="1" smtClean="0">
                <a:solidFill>
                  <a:srgbClr val="C00000"/>
                </a:solidFill>
              </a:rPr>
              <a:t>equality</a:t>
            </a:r>
            <a:endParaRPr lang="es-ES" sz="2400" b="1" dirty="0" smtClean="0">
              <a:solidFill>
                <a:srgbClr val="C00000"/>
              </a:solidFill>
            </a:endParaRPr>
          </a:p>
        </p:txBody>
      </p:sp>
      <p:sp>
        <p:nvSpPr>
          <p:cNvPr id="6" name="5 Rectángulo"/>
          <p:cNvSpPr/>
          <p:nvPr/>
        </p:nvSpPr>
        <p:spPr>
          <a:xfrm>
            <a:off x="2843808" y="5566881"/>
            <a:ext cx="5400600" cy="830997"/>
          </a:xfrm>
          <a:prstGeom prst="rect">
            <a:avLst/>
          </a:prstGeom>
        </p:spPr>
        <p:txBody>
          <a:bodyPr wrap="square">
            <a:spAutoFit/>
          </a:bodyPr>
          <a:lstStyle/>
          <a:p>
            <a:pPr marL="285750" indent="-285750">
              <a:buFont typeface="Arial" panose="020B0604020202020204" pitchFamily="34" charset="0"/>
              <a:buChar char="•"/>
            </a:pPr>
            <a:r>
              <a:rPr lang="en-US" sz="2400" b="1" dirty="0">
                <a:solidFill>
                  <a:srgbClr val="C00000"/>
                </a:solidFill>
              </a:rPr>
              <a:t>2 </a:t>
            </a:r>
            <a:r>
              <a:rPr lang="en-US" sz="2400" b="1" dirty="0" err="1">
                <a:solidFill>
                  <a:srgbClr val="C00000"/>
                </a:solidFill>
              </a:rPr>
              <a:t>interministerial</a:t>
            </a:r>
            <a:r>
              <a:rPr lang="en-US" sz="2400" b="1" dirty="0">
                <a:solidFill>
                  <a:srgbClr val="C00000"/>
                </a:solidFill>
              </a:rPr>
              <a:t> committees with similar functions</a:t>
            </a:r>
            <a:r>
              <a:rPr lang="es-ES" sz="2400" b="1" dirty="0">
                <a:solidFill>
                  <a:srgbClr val="C00000"/>
                </a:solidFill>
              </a:rPr>
              <a:t> </a:t>
            </a:r>
          </a:p>
        </p:txBody>
      </p:sp>
      <p:sp>
        <p:nvSpPr>
          <p:cNvPr id="7" name="6 Rectángulo"/>
          <p:cNvSpPr/>
          <p:nvPr/>
        </p:nvSpPr>
        <p:spPr>
          <a:xfrm>
            <a:off x="2843807" y="4327273"/>
            <a:ext cx="6136680" cy="461665"/>
          </a:xfrm>
          <a:prstGeom prst="rect">
            <a:avLst/>
          </a:prstGeom>
        </p:spPr>
        <p:txBody>
          <a:bodyPr wrap="none">
            <a:spAutoFit/>
          </a:bodyPr>
          <a:lstStyle/>
          <a:p>
            <a:pPr marL="285750" indent="-285750">
              <a:buFont typeface="Arial" panose="020B0604020202020204" pitchFamily="34" charset="0"/>
              <a:buChar char="•"/>
            </a:pPr>
            <a:r>
              <a:rPr lang="en-US" sz="2400" b="1" dirty="0" smtClean="0">
                <a:solidFill>
                  <a:srgbClr val="C00000"/>
                </a:solidFill>
              </a:rPr>
              <a:t>Several </a:t>
            </a:r>
            <a:r>
              <a:rPr lang="en-US" sz="2400" b="1" dirty="0">
                <a:solidFill>
                  <a:srgbClr val="C00000"/>
                </a:solidFill>
              </a:rPr>
              <a:t>periodic reports </a:t>
            </a:r>
            <a:r>
              <a:rPr lang="en-US" sz="2400" b="1" dirty="0" smtClean="0">
                <a:solidFill>
                  <a:srgbClr val="C00000"/>
                </a:solidFill>
              </a:rPr>
              <a:t>with similar </a:t>
            </a:r>
            <a:r>
              <a:rPr lang="en-US" sz="2400" b="1" dirty="0">
                <a:solidFill>
                  <a:srgbClr val="C00000"/>
                </a:solidFill>
              </a:rPr>
              <a:t>content</a:t>
            </a:r>
            <a:endParaRPr lang="es-ES" sz="2400" b="1" dirty="0">
              <a:solidFill>
                <a:srgbClr val="C00000"/>
              </a:solidFill>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151" y="5085184"/>
            <a:ext cx="1504950"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 Título"/>
          <p:cNvSpPr txBox="1">
            <a:spLocks/>
          </p:cNvSpPr>
          <p:nvPr/>
        </p:nvSpPr>
        <p:spPr>
          <a:xfrm>
            <a:off x="450156" y="36612"/>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6000" b="1" dirty="0" err="1" smtClean="0">
                <a:solidFill>
                  <a:srgbClr val="0070C0"/>
                </a:solidFill>
              </a:rPr>
              <a:t>Main</a:t>
            </a:r>
            <a:r>
              <a:rPr lang="es-ES" sz="6000" b="1" dirty="0" smtClean="0">
                <a:solidFill>
                  <a:srgbClr val="0070C0"/>
                </a:solidFill>
              </a:rPr>
              <a:t> </a:t>
            </a:r>
            <a:r>
              <a:rPr lang="es-ES" sz="6000" b="1" dirty="0" err="1" smtClean="0">
                <a:solidFill>
                  <a:srgbClr val="0070C0"/>
                </a:solidFill>
              </a:rPr>
              <a:t>Findings</a:t>
            </a:r>
            <a:endParaRPr lang="es-ES" sz="6000" b="1" dirty="0">
              <a:solidFill>
                <a:srgbClr val="0070C0"/>
              </a:solidFill>
            </a:endParaRPr>
          </a:p>
        </p:txBody>
      </p:sp>
      <p:grpSp>
        <p:nvGrpSpPr>
          <p:cNvPr id="12" name="11 Grupo"/>
          <p:cNvGrpSpPr/>
          <p:nvPr/>
        </p:nvGrpSpPr>
        <p:grpSpPr>
          <a:xfrm>
            <a:off x="784151" y="3033886"/>
            <a:ext cx="1562100" cy="1691258"/>
            <a:chOff x="3059832" y="2276872"/>
            <a:chExt cx="1562100" cy="1691258"/>
          </a:xfrm>
        </p:grpSpPr>
        <p:pic>
          <p:nvPicPr>
            <p:cNvPr id="1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9832" y="2348880"/>
              <a:ext cx="156210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13 CuadroTexto"/>
            <p:cNvSpPr txBox="1"/>
            <p:nvPr/>
          </p:nvSpPr>
          <p:spPr>
            <a:xfrm>
              <a:off x="3212729" y="2276872"/>
              <a:ext cx="1256306" cy="400110"/>
            </a:xfrm>
            <a:prstGeom prst="rect">
              <a:avLst/>
            </a:prstGeom>
            <a:solidFill>
              <a:schemeClr val="bg1"/>
            </a:solidFill>
          </p:spPr>
          <p:txBody>
            <a:bodyPr wrap="none" rtlCol="0">
              <a:spAutoFit/>
            </a:bodyPr>
            <a:lstStyle/>
            <a:p>
              <a:r>
                <a:rPr lang="es-ES" sz="2000" b="1" dirty="0" smtClean="0">
                  <a:solidFill>
                    <a:srgbClr val="002060"/>
                  </a:solidFill>
                </a:rPr>
                <a:t>  </a:t>
              </a:r>
              <a:r>
                <a:rPr lang="es-ES" sz="2000" b="1" dirty="0" err="1" smtClean="0">
                  <a:solidFill>
                    <a:srgbClr val="002060"/>
                  </a:solidFill>
                </a:rPr>
                <a:t>Overlap</a:t>
              </a:r>
              <a:r>
                <a:rPr lang="es-ES" sz="2000" b="1" dirty="0" smtClean="0">
                  <a:solidFill>
                    <a:srgbClr val="002060"/>
                  </a:solidFill>
                </a:rPr>
                <a:t>  </a:t>
              </a:r>
              <a:endParaRPr lang="es-ES" sz="2000" b="1" dirty="0">
                <a:solidFill>
                  <a:srgbClr val="002060"/>
                </a:solidFill>
              </a:endParaRPr>
            </a:p>
          </p:txBody>
        </p:sp>
      </p:grpSp>
      <p:sp>
        <p:nvSpPr>
          <p:cNvPr id="15" name="6 Rectángulo"/>
          <p:cNvSpPr/>
          <p:nvPr/>
        </p:nvSpPr>
        <p:spPr>
          <a:xfrm>
            <a:off x="2845419" y="3188172"/>
            <a:ext cx="6047061" cy="461665"/>
          </a:xfrm>
          <a:prstGeom prst="rect">
            <a:avLst/>
          </a:prstGeom>
        </p:spPr>
        <p:txBody>
          <a:bodyPr wrap="square">
            <a:spAutoFit/>
          </a:bodyPr>
          <a:lstStyle/>
          <a:p>
            <a:pPr marL="285750" indent="-285750">
              <a:buFont typeface="Arial" panose="020B0604020202020204" pitchFamily="34" charset="0"/>
              <a:buChar char="•"/>
            </a:pPr>
            <a:r>
              <a:rPr lang="en-US" sz="2400" b="1" dirty="0" smtClean="0">
                <a:solidFill>
                  <a:srgbClr val="C00000"/>
                </a:solidFill>
              </a:rPr>
              <a:t>High Commissioner and High Level Group</a:t>
            </a:r>
            <a:endParaRPr lang="es-ES" sz="2400" b="1" dirty="0">
              <a:solidFill>
                <a:srgbClr val="C00000"/>
              </a:solidFill>
            </a:endParaRPr>
          </a:p>
        </p:txBody>
      </p:sp>
    </p:spTree>
    <p:extLst>
      <p:ext uri="{BB962C8B-B14F-4D97-AF65-F5344CB8AC3E}">
        <p14:creationId xmlns:p14="http://schemas.microsoft.com/office/powerpoint/2010/main" val="13784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268760"/>
            <a:ext cx="1514475"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7" y="3501008"/>
            <a:ext cx="1514475"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2905448" y="1267272"/>
            <a:ext cx="5987032" cy="830997"/>
          </a:xfrm>
          <a:prstGeom prst="rect">
            <a:avLst/>
          </a:prstGeom>
        </p:spPr>
        <p:txBody>
          <a:bodyPr wrap="square">
            <a:spAutoFit/>
          </a:bodyPr>
          <a:lstStyle/>
          <a:p>
            <a:pPr marL="285750" indent="-285750">
              <a:buFont typeface="Arial" panose="020B0604020202020204" pitchFamily="34" charset="0"/>
              <a:buChar char="•"/>
            </a:pPr>
            <a:r>
              <a:rPr lang="en-US" sz="2400" b="1" dirty="0">
                <a:solidFill>
                  <a:srgbClr val="C00000"/>
                </a:solidFill>
              </a:rPr>
              <a:t>Unknown degree of budget alignment with the 2030 Agenda</a:t>
            </a:r>
            <a:endParaRPr lang="es-ES" sz="2400" b="1" dirty="0">
              <a:solidFill>
                <a:srgbClr val="C00000"/>
              </a:solidFill>
            </a:endParaRPr>
          </a:p>
        </p:txBody>
      </p:sp>
      <p:sp>
        <p:nvSpPr>
          <p:cNvPr id="6" name="1 Título"/>
          <p:cNvSpPr txBox="1">
            <a:spLocks/>
          </p:cNvSpPr>
          <p:nvPr/>
        </p:nvSpPr>
        <p:spPr>
          <a:xfrm>
            <a:off x="467544" y="124272"/>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6000" b="1" smtClean="0">
                <a:solidFill>
                  <a:srgbClr val="0070C0"/>
                </a:solidFill>
              </a:rPr>
              <a:t>Main Findings</a:t>
            </a:r>
            <a:endParaRPr lang="es-ES" sz="6000" b="1" dirty="0">
              <a:solidFill>
                <a:srgbClr val="0070C0"/>
              </a:solidFill>
            </a:endParaRPr>
          </a:p>
        </p:txBody>
      </p:sp>
      <p:sp>
        <p:nvSpPr>
          <p:cNvPr id="5" name="4 Rectángulo"/>
          <p:cNvSpPr/>
          <p:nvPr/>
        </p:nvSpPr>
        <p:spPr>
          <a:xfrm>
            <a:off x="2900388" y="2216408"/>
            <a:ext cx="5796756" cy="830997"/>
          </a:xfrm>
          <a:prstGeom prst="rect">
            <a:avLst/>
          </a:prstGeom>
        </p:spPr>
        <p:txBody>
          <a:bodyPr wrap="square">
            <a:spAutoFit/>
          </a:bodyPr>
          <a:lstStyle/>
          <a:p>
            <a:pPr marL="285750" indent="-285750">
              <a:buFont typeface="Arial" panose="020B0604020202020204" pitchFamily="34" charset="0"/>
              <a:buChar char="•"/>
            </a:pPr>
            <a:r>
              <a:rPr lang="en-US" sz="2400" b="1" dirty="0">
                <a:solidFill>
                  <a:srgbClr val="C00000"/>
                </a:solidFill>
              </a:rPr>
              <a:t>Non-valuation of the resources required to achieve SDG 5</a:t>
            </a:r>
            <a:endParaRPr lang="es-ES" sz="2400" b="1" dirty="0">
              <a:solidFill>
                <a:srgbClr val="C00000"/>
              </a:solidFill>
            </a:endParaRPr>
          </a:p>
        </p:txBody>
      </p:sp>
      <p:sp>
        <p:nvSpPr>
          <p:cNvPr id="7" name="6 Rectángulo"/>
          <p:cNvSpPr/>
          <p:nvPr/>
        </p:nvSpPr>
        <p:spPr>
          <a:xfrm>
            <a:off x="2905448" y="3284984"/>
            <a:ext cx="6238552" cy="3046988"/>
          </a:xfrm>
          <a:prstGeom prst="rect">
            <a:avLst/>
          </a:prstGeom>
        </p:spPr>
        <p:txBody>
          <a:bodyPr wrap="square">
            <a:spAutoFit/>
          </a:bodyPr>
          <a:lstStyle/>
          <a:p>
            <a:pPr marL="285750" indent="-285750">
              <a:buFont typeface="Arial" panose="020B0604020202020204" pitchFamily="34" charset="0"/>
              <a:buChar char="•"/>
            </a:pPr>
            <a:r>
              <a:rPr lang="en-US" sz="2400" b="1" dirty="0">
                <a:solidFill>
                  <a:srgbClr val="C00000"/>
                </a:solidFill>
              </a:rPr>
              <a:t>Since 2007, the </a:t>
            </a:r>
            <a:r>
              <a:rPr lang="en-US" sz="2400" b="1" dirty="0" smtClean="0">
                <a:solidFill>
                  <a:srgbClr val="C00000"/>
                </a:solidFill>
              </a:rPr>
              <a:t>Spanish </a:t>
            </a:r>
            <a:r>
              <a:rPr lang="en-US" sz="2400" b="1" dirty="0">
                <a:solidFill>
                  <a:srgbClr val="C00000"/>
                </a:solidFill>
              </a:rPr>
              <a:t>government budgets have had a gender impact </a:t>
            </a:r>
            <a:r>
              <a:rPr lang="en-US" sz="2400" b="1" dirty="0" smtClean="0">
                <a:solidFill>
                  <a:srgbClr val="C00000"/>
                </a:solidFill>
              </a:rPr>
              <a:t>report, but they:</a:t>
            </a:r>
          </a:p>
          <a:p>
            <a:pPr marL="742950" lvl="1" indent="-285750">
              <a:buFont typeface="Wingdings" panose="05000000000000000000" pitchFamily="2" charset="2"/>
              <a:buChar char="Ø"/>
            </a:pPr>
            <a:r>
              <a:rPr lang="en-US" sz="2400" b="1" dirty="0" smtClean="0">
                <a:solidFill>
                  <a:srgbClr val="C00000"/>
                </a:solidFill>
              </a:rPr>
              <a:t>Do not analyze tax revenues</a:t>
            </a:r>
          </a:p>
          <a:p>
            <a:pPr marL="742950" lvl="1" indent="-285750">
              <a:buFont typeface="Wingdings" panose="05000000000000000000" pitchFamily="2" charset="2"/>
              <a:buChar char="Ø"/>
            </a:pPr>
            <a:r>
              <a:rPr lang="en-US" sz="2400" b="1" dirty="0" smtClean="0">
                <a:solidFill>
                  <a:srgbClr val="C00000"/>
                </a:solidFill>
              </a:rPr>
              <a:t>Social security is not analyzed. </a:t>
            </a:r>
          </a:p>
          <a:p>
            <a:pPr marL="742950" lvl="1" indent="-285750">
              <a:buFont typeface="Wingdings" panose="05000000000000000000" pitchFamily="2" charset="2"/>
              <a:buChar char="Ø"/>
            </a:pPr>
            <a:r>
              <a:rPr lang="en-US" sz="2400" b="1" dirty="0" smtClean="0">
                <a:solidFill>
                  <a:srgbClr val="C00000"/>
                </a:solidFill>
              </a:rPr>
              <a:t>Only </a:t>
            </a:r>
            <a:r>
              <a:rPr lang="en-US" sz="2400" b="1" dirty="0">
                <a:solidFill>
                  <a:srgbClr val="C00000"/>
                </a:solidFill>
              </a:rPr>
              <a:t>half of the spending </a:t>
            </a:r>
            <a:r>
              <a:rPr lang="en-US" sz="2400" b="1" dirty="0" smtClean="0">
                <a:solidFill>
                  <a:srgbClr val="C00000"/>
                </a:solidFill>
              </a:rPr>
              <a:t>programs. </a:t>
            </a:r>
          </a:p>
          <a:p>
            <a:pPr marL="742950" lvl="1" indent="-285750">
              <a:buFont typeface="Wingdings" panose="05000000000000000000" pitchFamily="2" charset="2"/>
              <a:buChar char="Ø"/>
            </a:pPr>
            <a:r>
              <a:rPr lang="en-US" sz="2400" b="1" dirty="0" smtClean="0">
                <a:solidFill>
                  <a:srgbClr val="C00000"/>
                </a:solidFill>
              </a:rPr>
              <a:t>No common methodology.</a:t>
            </a:r>
          </a:p>
          <a:p>
            <a:pPr marL="742950" lvl="1" indent="-285750">
              <a:buFont typeface="Wingdings" panose="05000000000000000000" pitchFamily="2" charset="2"/>
              <a:buChar char="Ø"/>
            </a:pPr>
            <a:r>
              <a:rPr lang="en-US" sz="2400" b="1" dirty="0" smtClean="0">
                <a:solidFill>
                  <a:srgbClr val="C00000"/>
                </a:solidFill>
              </a:rPr>
              <a:t>No global conclusions</a:t>
            </a:r>
          </a:p>
          <a:p>
            <a:pPr lvl="1"/>
            <a:r>
              <a:rPr lang="en-US" sz="2400" b="1" dirty="0" smtClean="0">
                <a:solidFill>
                  <a:srgbClr val="C00000"/>
                </a:solidFill>
                <a:sym typeface="Wingdings" panose="05000000000000000000" pitchFamily="2" charset="2"/>
              </a:rPr>
              <a:t> UNKNOWN </a:t>
            </a:r>
            <a:r>
              <a:rPr lang="en-US" sz="2400" b="1" dirty="0" smtClean="0">
                <a:solidFill>
                  <a:srgbClr val="C00000"/>
                </a:solidFill>
              </a:rPr>
              <a:t>gender </a:t>
            </a:r>
            <a:r>
              <a:rPr lang="en-US" sz="2400" b="1" dirty="0">
                <a:solidFill>
                  <a:srgbClr val="C00000"/>
                </a:solidFill>
              </a:rPr>
              <a:t>budgetary impact</a:t>
            </a:r>
            <a:endParaRPr lang="es-ES" sz="2400" b="1" dirty="0">
              <a:solidFill>
                <a:srgbClr val="C00000"/>
              </a:solidFill>
            </a:endParaRPr>
          </a:p>
        </p:txBody>
      </p:sp>
    </p:spTree>
    <p:extLst>
      <p:ext uri="{BB962C8B-B14F-4D97-AF65-F5344CB8AC3E}">
        <p14:creationId xmlns:p14="http://schemas.microsoft.com/office/powerpoint/2010/main" val="3933621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left)">
                                      <p:cBhvr>
                                        <p:cTn id="23" dur="500"/>
                                        <p:tgtEl>
                                          <p:spTgt spid="7">
                                            <p:txEl>
                                              <p:pRg st="0" end="0"/>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wipe(left)">
                                      <p:cBhvr>
                                        <p:cTn id="27" dur="500"/>
                                        <p:tgtEl>
                                          <p:spTgt spid="7">
                                            <p:txEl>
                                              <p:pRg st="1" end="1"/>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Effect transition="in" filter="wipe(left)">
                                      <p:cBhvr>
                                        <p:cTn id="31" dur="500"/>
                                        <p:tgtEl>
                                          <p:spTgt spid="7">
                                            <p:txEl>
                                              <p:pRg st="2" end="2"/>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Effect transition="in" filter="wipe(left)">
                                      <p:cBhvr>
                                        <p:cTn id="35" dur="500"/>
                                        <p:tgtEl>
                                          <p:spTgt spid="7">
                                            <p:txEl>
                                              <p:pRg st="3" end="3"/>
                                            </p:tx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wipe(left)">
                                      <p:cBhvr>
                                        <p:cTn id="39" dur="500"/>
                                        <p:tgtEl>
                                          <p:spTgt spid="7">
                                            <p:txEl>
                                              <p:pRg st="4" end="4"/>
                                            </p:tx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Effect transition="in" filter="wipe(left)">
                                      <p:cBhvr>
                                        <p:cTn id="43" dur="500"/>
                                        <p:tgtEl>
                                          <p:spTgt spid="7">
                                            <p:txEl>
                                              <p:pRg st="5" end="5"/>
                                            </p:tx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
                                            <p:txEl>
                                              <p:pRg st="6" end="6"/>
                                            </p:txEl>
                                          </p:spTgt>
                                        </p:tgtEl>
                                        <p:attrNameLst>
                                          <p:attrName>style.visibility</p:attrName>
                                        </p:attrNameLst>
                                      </p:cBhvr>
                                      <p:to>
                                        <p:strVal val="visible"/>
                                      </p:to>
                                    </p:set>
                                    <p:animEffect transition="in" filter="wipe(left)">
                                      <p:cBhvr>
                                        <p:cTn id="4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build="p" bldLvl="2"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450156" y="36612"/>
            <a:ext cx="8229600" cy="1143000"/>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6000" b="1" dirty="0" smtClean="0">
                <a:solidFill>
                  <a:srgbClr val="0070C0"/>
                </a:solidFill>
              </a:rPr>
              <a:t>Final </a:t>
            </a:r>
            <a:r>
              <a:rPr lang="es-ES" sz="6000" b="1" dirty="0" err="1">
                <a:solidFill>
                  <a:srgbClr val="0070C0"/>
                </a:solidFill>
              </a:rPr>
              <a:t>r</a:t>
            </a:r>
            <a:r>
              <a:rPr lang="es-ES" sz="6000" b="1" dirty="0" err="1" smtClean="0">
                <a:solidFill>
                  <a:srgbClr val="0070C0"/>
                </a:solidFill>
              </a:rPr>
              <a:t>emarks</a:t>
            </a:r>
            <a:endParaRPr lang="es-ES" sz="6000" b="1" dirty="0">
              <a:solidFill>
                <a:srgbClr val="0070C0"/>
              </a:solidFill>
            </a:endParaRPr>
          </a:p>
        </p:txBody>
      </p:sp>
      <p:sp>
        <p:nvSpPr>
          <p:cNvPr id="2" name="1 Pentágono"/>
          <p:cNvSpPr/>
          <p:nvPr/>
        </p:nvSpPr>
        <p:spPr>
          <a:xfrm>
            <a:off x="911514" y="1196752"/>
            <a:ext cx="3877379" cy="864096"/>
          </a:xfrm>
          <a:prstGeom prst="homePlat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Is a new type of audit necessary?</a:t>
            </a:r>
            <a:endParaRPr lang="es-ES" sz="2400" b="1" dirty="0"/>
          </a:p>
        </p:txBody>
      </p:sp>
      <p:sp>
        <p:nvSpPr>
          <p:cNvPr id="10" name="9 Cheurón"/>
          <p:cNvSpPr/>
          <p:nvPr/>
        </p:nvSpPr>
        <p:spPr>
          <a:xfrm>
            <a:off x="4381987" y="1196752"/>
            <a:ext cx="3934429" cy="864096"/>
          </a:xfrm>
          <a:prstGeom prst="chevron">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smtClean="0">
                <a:solidFill>
                  <a:schemeClr val="tx1"/>
                </a:solidFill>
              </a:rPr>
              <a:t>Performance </a:t>
            </a:r>
            <a:r>
              <a:rPr lang="es-ES" sz="2800" b="1" dirty="0" err="1" smtClean="0">
                <a:solidFill>
                  <a:schemeClr val="tx1"/>
                </a:solidFill>
              </a:rPr>
              <a:t>Audit</a:t>
            </a:r>
            <a:endParaRPr lang="es-ES" sz="2800" b="1" dirty="0" smtClean="0">
              <a:solidFill>
                <a:schemeClr val="tx1"/>
              </a:solidFill>
            </a:endParaRPr>
          </a:p>
        </p:txBody>
      </p:sp>
      <p:sp>
        <p:nvSpPr>
          <p:cNvPr id="13" name="12 Cheurón"/>
          <p:cNvSpPr/>
          <p:nvPr/>
        </p:nvSpPr>
        <p:spPr>
          <a:xfrm>
            <a:off x="4355976" y="3333762"/>
            <a:ext cx="3960440" cy="864096"/>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smtClean="0">
                <a:solidFill>
                  <a:schemeClr val="tx1"/>
                </a:solidFill>
              </a:rPr>
              <a:t>New </a:t>
            </a:r>
            <a:r>
              <a:rPr lang="es-ES" sz="2400" b="1" dirty="0" err="1" smtClean="0">
                <a:solidFill>
                  <a:schemeClr val="tx1"/>
                </a:solidFill>
              </a:rPr>
              <a:t>methodologies</a:t>
            </a:r>
            <a:r>
              <a:rPr lang="es-ES" sz="2400" b="1" dirty="0" smtClean="0">
                <a:solidFill>
                  <a:schemeClr val="tx1"/>
                </a:solidFill>
              </a:rPr>
              <a:t> and </a:t>
            </a:r>
            <a:r>
              <a:rPr lang="es-ES" sz="2400" b="1" dirty="0" err="1" smtClean="0">
                <a:solidFill>
                  <a:schemeClr val="tx1"/>
                </a:solidFill>
              </a:rPr>
              <a:t>tools</a:t>
            </a:r>
            <a:endParaRPr lang="es-ES" sz="2400" b="1" dirty="0" smtClean="0">
              <a:solidFill>
                <a:schemeClr val="tx1"/>
              </a:solidFill>
            </a:endParaRPr>
          </a:p>
        </p:txBody>
      </p:sp>
      <p:sp>
        <p:nvSpPr>
          <p:cNvPr id="16" name="15 Cheurón"/>
          <p:cNvSpPr/>
          <p:nvPr/>
        </p:nvSpPr>
        <p:spPr>
          <a:xfrm>
            <a:off x="4355976" y="5470774"/>
            <a:ext cx="3960440" cy="864096"/>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smtClean="0">
                <a:solidFill>
                  <a:schemeClr val="tx1"/>
                </a:solidFill>
              </a:rPr>
              <a:t>Stakeholders</a:t>
            </a:r>
            <a:r>
              <a:rPr lang="es-ES" sz="2400" b="1" dirty="0" smtClean="0">
                <a:solidFill>
                  <a:schemeClr val="tx1"/>
                </a:solidFill>
              </a:rPr>
              <a:t> and Civil </a:t>
            </a:r>
            <a:r>
              <a:rPr lang="es-ES" sz="2400" b="1" dirty="0" err="1" smtClean="0">
                <a:solidFill>
                  <a:schemeClr val="tx1"/>
                </a:solidFill>
              </a:rPr>
              <a:t>Society</a:t>
            </a:r>
            <a:r>
              <a:rPr lang="es-ES" sz="2400" b="1" dirty="0" smtClean="0">
                <a:solidFill>
                  <a:schemeClr val="tx1"/>
                </a:solidFill>
              </a:rPr>
              <a:t> </a:t>
            </a:r>
          </a:p>
        </p:txBody>
      </p:sp>
      <p:sp>
        <p:nvSpPr>
          <p:cNvPr id="19" name="18 Pentágono"/>
          <p:cNvSpPr/>
          <p:nvPr/>
        </p:nvSpPr>
        <p:spPr>
          <a:xfrm>
            <a:off x="911514" y="2265256"/>
            <a:ext cx="3877379" cy="1932601"/>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smtClean="0"/>
              <a:t>Opportunities</a:t>
            </a:r>
            <a:r>
              <a:rPr lang="es-ES" sz="2400" b="1" dirty="0" smtClean="0"/>
              <a:t> </a:t>
            </a:r>
            <a:r>
              <a:rPr lang="es-ES" sz="2400" b="1" dirty="0" err="1" smtClean="0"/>
              <a:t>for</a:t>
            </a:r>
            <a:r>
              <a:rPr lang="es-ES" sz="2400" b="1" dirty="0" smtClean="0"/>
              <a:t> </a:t>
            </a:r>
            <a:r>
              <a:rPr lang="es-ES" sz="2400" b="1" dirty="0" err="1" smtClean="0"/>
              <a:t>SAIs</a:t>
            </a:r>
            <a:endParaRPr lang="es-ES" sz="2400" b="1" dirty="0"/>
          </a:p>
        </p:txBody>
      </p:sp>
      <p:sp>
        <p:nvSpPr>
          <p:cNvPr id="20" name="19 Cheurón"/>
          <p:cNvSpPr/>
          <p:nvPr/>
        </p:nvSpPr>
        <p:spPr>
          <a:xfrm>
            <a:off x="4381987" y="2265257"/>
            <a:ext cx="3934429" cy="864096"/>
          </a:xfrm>
          <a:prstGeom prst="chevron">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smtClean="0">
                <a:solidFill>
                  <a:schemeClr val="tx1"/>
                </a:solidFill>
              </a:rPr>
              <a:t>Increase</a:t>
            </a:r>
            <a:r>
              <a:rPr lang="es-ES" sz="2400" b="1" dirty="0" smtClean="0">
                <a:solidFill>
                  <a:schemeClr val="tx1"/>
                </a:solidFill>
              </a:rPr>
              <a:t> </a:t>
            </a:r>
            <a:r>
              <a:rPr lang="es-ES" sz="2400" b="1" dirty="0" err="1" smtClean="0">
                <a:solidFill>
                  <a:schemeClr val="tx1"/>
                </a:solidFill>
              </a:rPr>
              <a:t>value</a:t>
            </a:r>
            <a:r>
              <a:rPr lang="es-ES" sz="2400" b="1" dirty="0" smtClean="0">
                <a:solidFill>
                  <a:schemeClr val="tx1"/>
                </a:solidFill>
              </a:rPr>
              <a:t> </a:t>
            </a:r>
            <a:r>
              <a:rPr lang="es-ES" sz="2400" b="1" dirty="0" err="1" smtClean="0">
                <a:solidFill>
                  <a:schemeClr val="tx1"/>
                </a:solidFill>
              </a:rPr>
              <a:t>for</a:t>
            </a:r>
            <a:r>
              <a:rPr lang="es-ES" sz="2400" b="1" dirty="0" smtClean="0">
                <a:solidFill>
                  <a:schemeClr val="tx1"/>
                </a:solidFill>
              </a:rPr>
              <a:t> </a:t>
            </a:r>
            <a:r>
              <a:rPr lang="es-ES" sz="2400" b="1" dirty="0" err="1" smtClean="0">
                <a:solidFill>
                  <a:schemeClr val="tx1"/>
                </a:solidFill>
              </a:rPr>
              <a:t>citizens</a:t>
            </a:r>
            <a:endParaRPr lang="es-ES" sz="2400" b="1" dirty="0" smtClean="0">
              <a:solidFill>
                <a:schemeClr val="tx1"/>
              </a:solidFill>
            </a:endParaRPr>
          </a:p>
        </p:txBody>
      </p:sp>
      <p:sp>
        <p:nvSpPr>
          <p:cNvPr id="14" name="13 Pentágono"/>
          <p:cNvSpPr/>
          <p:nvPr/>
        </p:nvSpPr>
        <p:spPr>
          <a:xfrm>
            <a:off x="946493" y="4402266"/>
            <a:ext cx="3877379" cy="1932603"/>
          </a:xfrm>
          <a:prstGeom prst="homePlat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smtClean="0"/>
              <a:t>Challenges</a:t>
            </a:r>
            <a:r>
              <a:rPr lang="es-ES" sz="2400" b="1" dirty="0" smtClean="0"/>
              <a:t> </a:t>
            </a:r>
            <a:r>
              <a:rPr lang="es-ES" sz="2400" b="1" dirty="0" err="1" smtClean="0"/>
              <a:t>for</a:t>
            </a:r>
            <a:r>
              <a:rPr lang="es-ES" sz="2400" b="1" dirty="0" smtClean="0"/>
              <a:t> </a:t>
            </a:r>
            <a:r>
              <a:rPr lang="es-ES" sz="2400" b="1" dirty="0" err="1" smtClean="0"/>
              <a:t>SAIs</a:t>
            </a:r>
            <a:endParaRPr lang="es-ES" sz="2400" b="1" dirty="0"/>
          </a:p>
        </p:txBody>
      </p:sp>
      <p:sp>
        <p:nvSpPr>
          <p:cNvPr id="17" name="16 Cheurón"/>
          <p:cNvSpPr/>
          <p:nvPr/>
        </p:nvSpPr>
        <p:spPr>
          <a:xfrm>
            <a:off x="4416966" y="4402267"/>
            <a:ext cx="3934429" cy="864096"/>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400" b="1" dirty="0" err="1">
                <a:solidFill>
                  <a:schemeClr val="tx1"/>
                </a:solidFill>
              </a:rPr>
              <a:t>Technical</a:t>
            </a:r>
            <a:r>
              <a:rPr lang="es-ES" sz="2400" b="1" dirty="0">
                <a:solidFill>
                  <a:schemeClr val="tx1"/>
                </a:solidFill>
              </a:rPr>
              <a:t> </a:t>
            </a:r>
            <a:r>
              <a:rPr lang="es-ES" sz="2400" b="1" dirty="0" err="1">
                <a:solidFill>
                  <a:schemeClr val="tx1"/>
                </a:solidFill>
              </a:rPr>
              <a:t>agreements</a:t>
            </a:r>
            <a:r>
              <a:rPr lang="es-ES" sz="2400" b="1" dirty="0">
                <a:solidFill>
                  <a:schemeClr val="tx1"/>
                </a:solidFill>
              </a:rPr>
              <a:t> </a:t>
            </a:r>
            <a:r>
              <a:rPr lang="es-ES" sz="2400" b="1" dirty="0" err="1">
                <a:solidFill>
                  <a:schemeClr val="tx1"/>
                </a:solidFill>
              </a:rPr>
              <a:t>on</a:t>
            </a:r>
            <a:r>
              <a:rPr lang="es-ES" sz="2400" b="1" dirty="0">
                <a:solidFill>
                  <a:schemeClr val="tx1"/>
                </a:solidFill>
              </a:rPr>
              <a:t> new </a:t>
            </a:r>
            <a:r>
              <a:rPr lang="es-ES" sz="2400" b="1" dirty="0" err="1">
                <a:solidFill>
                  <a:schemeClr val="tx1"/>
                </a:solidFill>
              </a:rPr>
              <a:t>tools</a:t>
            </a:r>
            <a:endParaRPr lang="es-ES" sz="2400" b="1" dirty="0">
              <a:solidFill>
                <a:schemeClr val="tx1"/>
              </a:solidFill>
            </a:endParaRPr>
          </a:p>
        </p:txBody>
      </p:sp>
    </p:spTree>
    <p:extLst>
      <p:ext uri="{BB962C8B-B14F-4D97-AF65-F5344CB8AC3E}">
        <p14:creationId xmlns:p14="http://schemas.microsoft.com/office/powerpoint/2010/main" val="217135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3" grpId="0" animBg="1"/>
      <p:bldP spid="16" grpId="0" animBg="1"/>
      <p:bldP spid="19" grpId="0" animBg="1"/>
      <p:bldP spid="20" grpId="0" animBg="1"/>
      <p:bldP spid="14"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3434" y="332656"/>
            <a:ext cx="4848539" cy="1008112"/>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3 Grupo"/>
          <p:cNvGrpSpPr/>
          <p:nvPr/>
        </p:nvGrpSpPr>
        <p:grpSpPr>
          <a:xfrm>
            <a:off x="1943708" y="5168177"/>
            <a:ext cx="5307990" cy="1713136"/>
            <a:chOff x="0" y="4700439"/>
            <a:chExt cx="5763876" cy="2143125"/>
          </a:xfrm>
        </p:grpSpPr>
        <p:pic>
          <p:nvPicPr>
            <p:cNvPr id="5" name="Picture 2"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700439"/>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9" descr="C:\Users\srmartinez\Pictures\handle4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5125775"/>
              <a:ext cx="1479908" cy="133025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descr="C:\Users\srmartinez\Pictures\tribunal-de-conta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3596" y="5388424"/>
              <a:ext cx="2520280" cy="804956"/>
            </a:xfrm>
            <a:prstGeom prst="rect">
              <a:avLst/>
            </a:prstGeom>
            <a:noFill/>
            <a:extLst>
              <a:ext uri="{909E8E84-426E-40DD-AFC4-6F175D3DCCD1}">
                <a14:hiddenFill xmlns:a14="http://schemas.microsoft.com/office/drawing/2010/main">
                  <a:solidFill>
                    <a:srgbClr val="FFFFFF"/>
                  </a:solidFill>
                </a14:hiddenFill>
              </a:ext>
            </a:extLst>
          </p:spPr>
        </p:pic>
      </p:grpSp>
      <p:pic>
        <p:nvPicPr>
          <p:cNvPr id="2054" name="Picture 6" descr="Resultado de imagen de obrigad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94856" y="1844824"/>
            <a:ext cx="5205695" cy="3447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0252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2195736" y="274638"/>
            <a:ext cx="4968552" cy="1143000"/>
          </a:xfrm>
        </p:spPr>
        <p:txBody>
          <a:bodyPr/>
          <a:lstStyle/>
          <a:p>
            <a:r>
              <a:rPr lang="es-ES" b="1" dirty="0" err="1" smtClean="0"/>
              <a:t>Contents</a:t>
            </a:r>
            <a:endParaRPr lang="es-ES" b="1" dirty="0"/>
          </a:p>
        </p:txBody>
      </p:sp>
      <p:sp>
        <p:nvSpPr>
          <p:cNvPr id="5" name="4 Rectángulo"/>
          <p:cNvSpPr/>
          <p:nvPr/>
        </p:nvSpPr>
        <p:spPr>
          <a:xfrm>
            <a:off x="1541528" y="5687601"/>
            <a:ext cx="7605966" cy="707886"/>
          </a:xfrm>
          <a:prstGeom prst="rect">
            <a:avLst/>
          </a:prstGeom>
        </p:spPr>
        <p:txBody>
          <a:bodyPr wrap="square">
            <a:spAutoFit/>
          </a:bodyPr>
          <a:lstStyle/>
          <a:p>
            <a:pPr marL="571500" indent="-571500">
              <a:buFont typeface="Arial" panose="020B0604020202020204" pitchFamily="34" charset="0"/>
              <a:buChar char="•"/>
            </a:pPr>
            <a:r>
              <a:rPr lang="es-ES_tradnl" sz="4000" b="1" dirty="0" smtClean="0">
                <a:solidFill>
                  <a:schemeClr val="accent1">
                    <a:lumMod val="75000"/>
                  </a:schemeClr>
                </a:solidFill>
              </a:rPr>
              <a:t>Final </a:t>
            </a:r>
            <a:r>
              <a:rPr lang="es-ES_tradnl" sz="4000" b="1" dirty="0" err="1">
                <a:solidFill>
                  <a:schemeClr val="accent1">
                    <a:lumMod val="75000"/>
                  </a:schemeClr>
                </a:solidFill>
              </a:rPr>
              <a:t>remarks</a:t>
            </a:r>
            <a:endParaRPr lang="es-ES" sz="4000" b="1" dirty="0">
              <a:solidFill>
                <a:schemeClr val="accent1">
                  <a:lumMod val="75000"/>
                </a:schemeClr>
              </a:solidFill>
            </a:endParaRPr>
          </a:p>
        </p:txBody>
      </p:sp>
      <p:sp>
        <p:nvSpPr>
          <p:cNvPr id="6" name="5 Rectángulo"/>
          <p:cNvSpPr/>
          <p:nvPr/>
        </p:nvSpPr>
        <p:spPr>
          <a:xfrm>
            <a:off x="1541528" y="1395741"/>
            <a:ext cx="6716597" cy="707886"/>
          </a:xfrm>
          <a:prstGeom prst="rect">
            <a:avLst/>
          </a:prstGeom>
        </p:spPr>
        <p:txBody>
          <a:bodyPr wrap="square">
            <a:spAutoFit/>
          </a:bodyPr>
          <a:lstStyle/>
          <a:p>
            <a:pPr marL="571500" indent="-571500">
              <a:buFont typeface="Arial" panose="020B0604020202020204" pitchFamily="34" charset="0"/>
              <a:buChar char="•"/>
            </a:pPr>
            <a:r>
              <a:rPr lang="es-ES_tradnl" sz="4000" b="1" dirty="0" err="1">
                <a:solidFill>
                  <a:schemeClr val="accent1">
                    <a:lumMod val="75000"/>
                  </a:schemeClr>
                </a:solidFill>
              </a:rPr>
              <a:t>Background</a:t>
            </a:r>
            <a:r>
              <a:rPr lang="es-ES_tradnl" sz="4000" b="1" dirty="0">
                <a:solidFill>
                  <a:schemeClr val="accent1">
                    <a:lumMod val="75000"/>
                  </a:schemeClr>
                </a:solidFill>
              </a:rPr>
              <a:t> </a:t>
            </a:r>
            <a:endParaRPr lang="es-ES" b="1" dirty="0">
              <a:solidFill>
                <a:schemeClr val="accent1">
                  <a:lumMod val="75000"/>
                </a:schemeClr>
              </a:solidFill>
            </a:endParaRPr>
          </a:p>
        </p:txBody>
      </p:sp>
      <p:sp>
        <p:nvSpPr>
          <p:cNvPr id="7" name="6 Rectángulo"/>
          <p:cNvSpPr/>
          <p:nvPr/>
        </p:nvSpPr>
        <p:spPr>
          <a:xfrm>
            <a:off x="1541527" y="2254113"/>
            <a:ext cx="5044115" cy="707886"/>
          </a:xfrm>
          <a:prstGeom prst="rect">
            <a:avLst/>
          </a:prstGeom>
        </p:spPr>
        <p:txBody>
          <a:bodyPr wrap="square">
            <a:spAutoFit/>
          </a:bodyPr>
          <a:lstStyle/>
          <a:p>
            <a:pPr marL="571500" lvl="0" indent="-571500">
              <a:buFont typeface="Arial" panose="020B0604020202020204" pitchFamily="34" charset="0"/>
              <a:buChar char="•"/>
            </a:pPr>
            <a:r>
              <a:rPr lang="es-ES_tradnl" sz="4000" b="1" dirty="0" err="1">
                <a:solidFill>
                  <a:schemeClr val="accent1">
                    <a:lumMod val="75000"/>
                  </a:schemeClr>
                </a:solidFill>
              </a:rPr>
              <a:t>Audit</a:t>
            </a:r>
            <a:r>
              <a:rPr lang="es-ES_tradnl" sz="4000" b="1" dirty="0">
                <a:solidFill>
                  <a:schemeClr val="accent1">
                    <a:lumMod val="75000"/>
                  </a:schemeClr>
                </a:solidFill>
              </a:rPr>
              <a:t> </a:t>
            </a:r>
            <a:r>
              <a:rPr lang="es-ES_tradnl" sz="4000" b="1" dirty="0" err="1">
                <a:solidFill>
                  <a:schemeClr val="accent1">
                    <a:lumMod val="75000"/>
                  </a:schemeClr>
                </a:solidFill>
              </a:rPr>
              <a:t>questions</a:t>
            </a:r>
            <a:endParaRPr lang="es-ES_tradnl" sz="4000" b="1" dirty="0">
              <a:solidFill>
                <a:schemeClr val="accent1">
                  <a:lumMod val="75000"/>
                </a:schemeClr>
              </a:solidFill>
            </a:endParaRPr>
          </a:p>
        </p:txBody>
      </p:sp>
      <p:sp>
        <p:nvSpPr>
          <p:cNvPr id="8" name="7 Rectángulo"/>
          <p:cNvSpPr/>
          <p:nvPr/>
        </p:nvSpPr>
        <p:spPr>
          <a:xfrm>
            <a:off x="1541528" y="3112485"/>
            <a:ext cx="5054897" cy="707886"/>
          </a:xfrm>
          <a:prstGeom prst="rect">
            <a:avLst/>
          </a:prstGeom>
        </p:spPr>
        <p:txBody>
          <a:bodyPr wrap="square">
            <a:spAutoFit/>
          </a:bodyPr>
          <a:lstStyle/>
          <a:p>
            <a:pPr marL="571500" lvl="0" indent="-571500">
              <a:buFont typeface="Arial" panose="020B0604020202020204" pitchFamily="34" charset="0"/>
              <a:buChar char="•"/>
            </a:pPr>
            <a:r>
              <a:rPr lang="es-ES_tradnl" sz="4000" b="1" dirty="0" err="1">
                <a:solidFill>
                  <a:schemeClr val="accent1">
                    <a:lumMod val="75000"/>
                  </a:schemeClr>
                </a:solidFill>
              </a:rPr>
              <a:t>Audit</a:t>
            </a:r>
            <a:r>
              <a:rPr lang="es-ES_tradnl" sz="4000" b="1" dirty="0">
                <a:solidFill>
                  <a:schemeClr val="accent1">
                    <a:lumMod val="75000"/>
                  </a:schemeClr>
                </a:solidFill>
              </a:rPr>
              <a:t> </a:t>
            </a:r>
            <a:r>
              <a:rPr lang="es-ES_tradnl" sz="4000" b="1" dirty="0" err="1" smtClean="0">
                <a:solidFill>
                  <a:schemeClr val="accent1">
                    <a:lumMod val="75000"/>
                  </a:schemeClr>
                </a:solidFill>
              </a:rPr>
              <a:t>approach</a:t>
            </a:r>
            <a:endParaRPr lang="es-ES_tradnl" sz="4000" b="1" dirty="0">
              <a:solidFill>
                <a:schemeClr val="accent1">
                  <a:lumMod val="75000"/>
                </a:schemeClr>
              </a:solidFill>
            </a:endParaRPr>
          </a:p>
        </p:txBody>
      </p:sp>
      <p:sp>
        <p:nvSpPr>
          <p:cNvPr id="9" name="8 Rectángulo"/>
          <p:cNvSpPr/>
          <p:nvPr/>
        </p:nvSpPr>
        <p:spPr>
          <a:xfrm>
            <a:off x="1541528" y="3970857"/>
            <a:ext cx="6126816" cy="707886"/>
          </a:xfrm>
          <a:prstGeom prst="rect">
            <a:avLst/>
          </a:prstGeom>
        </p:spPr>
        <p:txBody>
          <a:bodyPr wrap="square">
            <a:spAutoFit/>
          </a:bodyPr>
          <a:lstStyle/>
          <a:p>
            <a:pPr marL="571500" indent="-571500">
              <a:buFont typeface="Arial" panose="020B0604020202020204" pitchFamily="34" charset="0"/>
              <a:buChar char="•"/>
            </a:pPr>
            <a:r>
              <a:rPr lang="es-ES_tradnl" sz="4000" b="1" dirty="0" err="1">
                <a:solidFill>
                  <a:schemeClr val="accent1">
                    <a:lumMod val="75000"/>
                  </a:schemeClr>
                </a:solidFill>
              </a:rPr>
              <a:t>Arrangements</a:t>
            </a:r>
            <a:r>
              <a:rPr lang="es-ES_tradnl" sz="4000" b="1" dirty="0">
                <a:solidFill>
                  <a:schemeClr val="accent1">
                    <a:lumMod val="75000"/>
                  </a:schemeClr>
                </a:solidFill>
              </a:rPr>
              <a:t> in </a:t>
            </a:r>
            <a:r>
              <a:rPr lang="es-ES_tradnl" sz="4000" b="1" dirty="0" err="1">
                <a:solidFill>
                  <a:schemeClr val="accent1">
                    <a:lumMod val="75000"/>
                  </a:schemeClr>
                </a:solidFill>
              </a:rPr>
              <a:t>Spain</a:t>
            </a:r>
            <a:endParaRPr lang="es-ES" b="1" dirty="0">
              <a:solidFill>
                <a:schemeClr val="accent1">
                  <a:lumMod val="75000"/>
                </a:schemeClr>
              </a:solidFill>
            </a:endParaRPr>
          </a:p>
        </p:txBody>
      </p:sp>
      <p:sp>
        <p:nvSpPr>
          <p:cNvPr id="10" name="9 Rectángulo"/>
          <p:cNvSpPr/>
          <p:nvPr/>
        </p:nvSpPr>
        <p:spPr>
          <a:xfrm>
            <a:off x="1541528" y="4829229"/>
            <a:ext cx="6801862" cy="707886"/>
          </a:xfrm>
          <a:prstGeom prst="rect">
            <a:avLst/>
          </a:prstGeom>
        </p:spPr>
        <p:txBody>
          <a:bodyPr wrap="square">
            <a:spAutoFit/>
          </a:bodyPr>
          <a:lstStyle/>
          <a:p>
            <a:pPr marL="571500" lvl="0" indent="-571500">
              <a:buFont typeface="Arial" panose="020B0604020202020204" pitchFamily="34" charset="0"/>
              <a:buChar char="•"/>
            </a:pPr>
            <a:r>
              <a:rPr lang="es-ES_tradnl" sz="4000" b="1" dirty="0" err="1">
                <a:solidFill>
                  <a:schemeClr val="accent1">
                    <a:lumMod val="75000"/>
                  </a:schemeClr>
                </a:solidFill>
              </a:rPr>
              <a:t>Main</a:t>
            </a:r>
            <a:r>
              <a:rPr lang="es-ES_tradnl" sz="4000" b="1" dirty="0">
                <a:solidFill>
                  <a:schemeClr val="accent1">
                    <a:lumMod val="75000"/>
                  </a:schemeClr>
                </a:solidFill>
              </a:rPr>
              <a:t> </a:t>
            </a:r>
            <a:r>
              <a:rPr lang="es-ES_tradnl" sz="4000" b="1" dirty="0" err="1">
                <a:solidFill>
                  <a:schemeClr val="accent1">
                    <a:lumMod val="75000"/>
                  </a:schemeClr>
                </a:solidFill>
              </a:rPr>
              <a:t>f</a:t>
            </a:r>
            <a:r>
              <a:rPr lang="es-ES_tradnl" sz="4000" b="1" dirty="0" err="1" smtClean="0">
                <a:solidFill>
                  <a:schemeClr val="accent1">
                    <a:lumMod val="75000"/>
                  </a:schemeClr>
                </a:solidFill>
              </a:rPr>
              <a:t>indings</a:t>
            </a:r>
            <a:endParaRPr lang="es-ES_tradnl" sz="4000" b="1" dirty="0">
              <a:solidFill>
                <a:schemeClr val="accent1">
                  <a:lumMod val="75000"/>
                </a:schemeClr>
              </a:solidFill>
            </a:endParaRPr>
          </a:p>
        </p:txBody>
      </p:sp>
    </p:spTree>
    <p:extLst>
      <p:ext uri="{BB962C8B-B14F-4D97-AF65-F5344CB8AC3E}">
        <p14:creationId xmlns:p14="http://schemas.microsoft.com/office/powerpoint/2010/main" val="165965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n relaciona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178825">
            <a:off x="5443397" y="2316895"/>
            <a:ext cx="3699492" cy="3680044"/>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title"/>
          </p:nvPr>
        </p:nvSpPr>
        <p:spPr/>
        <p:txBody>
          <a:bodyPr/>
          <a:lstStyle/>
          <a:p>
            <a:r>
              <a:rPr lang="es-ES" b="1" dirty="0" smtClean="0"/>
              <a:t>A </a:t>
            </a:r>
            <a:r>
              <a:rPr lang="es-ES" b="1" dirty="0" err="1" smtClean="0"/>
              <a:t>Coordinated</a:t>
            </a:r>
            <a:r>
              <a:rPr lang="es-ES" b="1" dirty="0" smtClean="0"/>
              <a:t> </a:t>
            </a:r>
            <a:r>
              <a:rPr lang="es-ES" b="1" dirty="0" err="1" smtClean="0"/>
              <a:t>Audit</a:t>
            </a:r>
            <a:endParaRPr lang="es-ES" b="1" dirty="0"/>
          </a:p>
        </p:txBody>
      </p:sp>
      <p:sp>
        <p:nvSpPr>
          <p:cNvPr id="3" name="2 Marcador de contenido"/>
          <p:cNvSpPr>
            <a:spLocks noGrp="1"/>
          </p:cNvSpPr>
          <p:nvPr>
            <p:ph idx="1"/>
          </p:nvPr>
        </p:nvSpPr>
        <p:spPr/>
        <p:txBody>
          <a:bodyPr/>
          <a:lstStyle/>
          <a:p>
            <a:r>
              <a:rPr lang="es-ES" dirty="0" smtClean="0"/>
              <a:t>18 </a:t>
            </a:r>
            <a:r>
              <a:rPr lang="en-US" dirty="0" smtClean="0"/>
              <a:t>SAI’s</a:t>
            </a:r>
            <a:r>
              <a:rPr lang="es-ES" dirty="0" smtClean="0"/>
              <a:t> </a:t>
            </a:r>
            <a:r>
              <a:rPr lang="es-ES" dirty="0" err="1" smtClean="0"/>
              <a:t>from</a:t>
            </a:r>
            <a:r>
              <a:rPr lang="es-ES" dirty="0" smtClean="0"/>
              <a:t> </a:t>
            </a:r>
            <a:r>
              <a:rPr lang="es-ES" dirty="0" err="1" smtClean="0"/>
              <a:t>Latin</a:t>
            </a:r>
            <a:r>
              <a:rPr lang="es-ES" dirty="0" smtClean="0"/>
              <a:t> </a:t>
            </a:r>
            <a:r>
              <a:rPr lang="es-ES" dirty="0" err="1" smtClean="0"/>
              <a:t>America</a:t>
            </a:r>
            <a:r>
              <a:rPr lang="es-ES" smtClean="0"/>
              <a:t> &amp; </a:t>
            </a:r>
            <a:r>
              <a:rPr lang="es-ES" dirty="0" err="1" smtClean="0"/>
              <a:t>Spain</a:t>
            </a:r>
            <a:endParaRPr lang="es-ES" dirty="0" smtClean="0"/>
          </a:p>
          <a:p>
            <a:endParaRPr lang="es-ES" dirty="0"/>
          </a:p>
          <a:p>
            <a:r>
              <a:rPr lang="es-ES" dirty="0" smtClean="0"/>
              <a:t>JOINT REPORT + NATIONAL REPORTS</a:t>
            </a:r>
          </a:p>
          <a:p>
            <a:pPr marL="857250" lvl="1" indent="-457200">
              <a:buFont typeface="Wingdings"/>
              <a:buChar char="à"/>
            </a:pPr>
            <a:r>
              <a:rPr lang="es-ES" dirty="0" err="1" smtClean="0">
                <a:sym typeface="Wingdings" panose="05000000000000000000" pitchFamily="2" charset="2"/>
              </a:rPr>
              <a:t>Common</a:t>
            </a:r>
            <a:r>
              <a:rPr lang="es-ES" dirty="0" smtClean="0">
                <a:sym typeface="Wingdings" panose="05000000000000000000" pitchFamily="2" charset="2"/>
              </a:rPr>
              <a:t> </a:t>
            </a:r>
            <a:r>
              <a:rPr lang="es-ES" dirty="0" err="1" smtClean="0">
                <a:sym typeface="Wingdings" panose="05000000000000000000" pitchFamily="2" charset="2"/>
              </a:rPr>
              <a:t>audit</a:t>
            </a:r>
            <a:r>
              <a:rPr lang="es-ES" dirty="0" smtClean="0">
                <a:sym typeface="Wingdings" panose="05000000000000000000" pitchFamily="2" charset="2"/>
              </a:rPr>
              <a:t> </a:t>
            </a:r>
            <a:r>
              <a:rPr lang="es-ES" dirty="0" err="1" smtClean="0">
                <a:sym typeface="Wingdings" panose="05000000000000000000" pitchFamily="2" charset="2"/>
              </a:rPr>
              <a:t>objectives</a:t>
            </a:r>
            <a:r>
              <a:rPr lang="es-ES" dirty="0" smtClean="0">
                <a:sym typeface="Wingdings" panose="05000000000000000000" pitchFamily="2" charset="2"/>
              </a:rPr>
              <a:t> and </a:t>
            </a:r>
            <a:r>
              <a:rPr lang="es-ES" dirty="0" err="1" smtClean="0">
                <a:sym typeface="Wingdings" panose="05000000000000000000" pitchFamily="2" charset="2"/>
              </a:rPr>
              <a:t>audit</a:t>
            </a:r>
            <a:r>
              <a:rPr lang="es-ES" dirty="0" smtClean="0">
                <a:sym typeface="Wingdings" panose="05000000000000000000" pitchFamily="2" charset="2"/>
              </a:rPr>
              <a:t> </a:t>
            </a:r>
            <a:r>
              <a:rPr lang="es-ES" dirty="0" err="1" smtClean="0">
                <a:sym typeface="Wingdings" panose="05000000000000000000" pitchFamily="2" charset="2"/>
              </a:rPr>
              <a:t>questions</a:t>
            </a:r>
            <a:endParaRPr lang="es-ES" dirty="0" smtClean="0">
              <a:sym typeface="Wingdings" panose="05000000000000000000" pitchFamily="2" charset="2"/>
            </a:endParaRPr>
          </a:p>
          <a:p>
            <a:pPr marL="857250" lvl="1" indent="-457200">
              <a:buFont typeface="Wingdings"/>
              <a:buChar char="à"/>
            </a:pPr>
            <a:r>
              <a:rPr lang="es-ES" dirty="0" err="1" smtClean="0">
                <a:sym typeface="Wingdings" panose="05000000000000000000" pitchFamily="2" charset="2"/>
              </a:rPr>
              <a:t>Common</a:t>
            </a:r>
            <a:r>
              <a:rPr lang="es-ES" dirty="0" smtClean="0">
                <a:sym typeface="Wingdings" panose="05000000000000000000" pitchFamily="2" charset="2"/>
              </a:rPr>
              <a:t> </a:t>
            </a:r>
            <a:r>
              <a:rPr lang="es-ES" dirty="0" err="1" smtClean="0">
                <a:sym typeface="Wingdings" panose="05000000000000000000" pitchFamily="2" charset="2"/>
              </a:rPr>
              <a:t>methodology</a:t>
            </a:r>
            <a:endParaRPr lang="es-ES" dirty="0" smtClean="0">
              <a:sym typeface="Wingdings" panose="05000000000000000000" pitchFamily="2" charset="2"/>
            </a:endParaRPr>
          </a:p>
          <a:p>
            <a:pPr marL="857250" lvl="1" indent="-457200">
              <a:buFont typeface="Wingdings"/>
              <a:buChar char="à"/>
            </a:pPr>
            <a:r>
              <a:rPr lang="es-ES" dirty="0" smtClean="0">
                <a:sym typeface="Wingdings" panose="05000000000000000000" pitchFamily="2" charset="2"/>
              </a:rPr>
              <a:t>ISSAI 300 (Performance </a:t>
            </a:r>
            <a:r>
              <a:rPr lang="es-ES" dirty="0" err="1" smtClean="0">
                <a:sym typeface="Wingdings" panose="05000000000000000000" pitchFamily="2" charset="2"/>
              </a:rPr>
              <a:t>audit</a:t>
            </a:r>
            <a:r>
              <a:rPr lang="es-ES" dirty="0" smtClean="0">
                <a:sym typeface="Wingdings" panose="05000000000000000000" pitchFamily="2" charset="2"/>
              </a:rPr>
              <a:t>)</a:t>
            </a:r>
          </a:p>
          <a:p>
            <a:pPr marL="857250" lvl="1" indent="-457200">
              <a:buFont typeface="Wingdings"/>
              <a:buChar char="à"/>
            </a:pPr>
            <a:r>
              <a:rPr lang="es-ES" dirty="0" smtClean="0">
                <a:sym typeface="Wingdings" panose="05000000000000000000" pitchFamily="2" charset="2"/>
              </a:rPr>
              <a:t>SAI </a:t>
            </a:r>
            <a:r>
              <a:rPr lang="es-ES" dirty="0" err="1" smtClean="0">
                <a:sym typeface="Wingdings" panose="05000000000000000000" pitchFamily="2" charset="2"/>
              </a:rPr>
              <a:t>national</a:t>
            </a:r>
            <a:r>
              <a:rPr lang="es-ES" dirty="0" smtClean="0">
                <a:sym typeface="Wingdings" panose="05000000000000000000" pitchFamily="2" charset="2"/>
              </a:rPr>
              <a:t> mandate</a:t>
            </a:r>
          </a:p>
          <a:p>
            <a:pPr marL="857250" lvl="1" indent="-457200">
              <a:buFont typeface="Wingdings"/>
              <a:buChar char="à"/>
            </a:pPr>
            <a:r>
              <a:rPr lang="es-ES" dirty="0" err="1" smtClean="0">
                <a:sym typeface="Wingdings" panose="05000000000000000000" pitchFamily="2" charset="2"/>
              </a:rPr>
              <a:t>National</a:t>
            </a:r>
            <a:r>
              <a:rPr lang="es-ES" dirty="0" smtClean="0">
                <a:sym typeface="Wingdings" panose="05000000000000000000" pitchFamily="2" charset="2"/>
              </a:rPr>
              <a:t> </a:t>
            </a:r>
            <a:r>
              <a:rPr lang="en-US" dirty="0" smtClean="0">
                <a:sym typeface="Wingdings" panose="05000000000000000000" pitchFamily="2" charset="2"/>
              </a:rPr>
              <a:t>standards</a:t>
            </a:r>
            <a:r>
              <a:rPr lang="es-ES" dirty="0" smtClean="0">
                <a:sym typeface="Wingdings" panose="05000000000000000000" pitchFamily="2" charset="2"/>
              </a:rPr>
              <a:t> &amp; </a:t>
            </a:r>
            <a:r>
              <a:rPr lang="es-ES" dirty="0" err="1" smtClean="0">
                <a:sym typeface="Wingdings" panose="05000000000000000000" pitchFamily="2" charset="2"/>
              </a:rPr>
              <a:t>procedures</a:t>
            </a:r>
            <a:endParaRPr lang="es-ES" dirty="0" smtClean="0">
              <a:sym typeface="Wingdings" panose="05000000000000000000" pitchFamily="2" charset="2"/>
            </a:endParaRPr>
          </a:p>
          <a:p>
            <a:pPr marL="857250" lvl="1" indent="-457200">
              <a:buFont typeface="Wingdings"/>
              <a:buChar char="à"/>
            </a:pPr>
            <a:endParaRPr lang="es-ES" dirty="0" smtClean="0">
              <a:sym typeface="Wingdings" panose="05000000000000000000" pitchFamily="2" charset="2"/>
            </a:endParaRPr>
          </a:p>
          <a:p>
            <a:pPr marL="857250" lvl="1" indent="-457200">
              <a:buFont typeface="Wingdings"/>
              <a:buChar char="à"/>
            </a:pPr>
            <a:endParaRPr lang="es-ES" dirty="0" smtClean="0"/>
          </a:p>
          <a:p>
            <a:pPr lvl="2"/>
            <a:endParaRPr lang="es-ES" dirty="0"/>
          </a:p>
        </p:txBody>
      </p:sp>
    </p:spTree>
    <p:extLst>
      <p:ext uri="{BB962C8B-B14F-4D97-AF65-F5344CB8AC3E}">
        <p14:creationId xmlns:p14="http://schemas.microsoft.com/office/powerpoint/2010/main" val="2820322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500"/>
                                        <p:tgtEl>
                                          <p:spTgt spid="3">
                                            <p:txEl>
                                              <p:pRg st="4" end="4"/>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left)">
                                      <p:cBhvr>
                                        <p:cTn id="27" dur="500"/>
                                        <p:tgtEl>
                                          <p:spTgt spid="3">
                                            <p:txEl>
                                              <p:pRg st="5" end="5"/>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left)">
                                      <p:cBhvr>
                                        <p:cTn id="31" dur="500"/>
                                        <p:tgtEl>
                                          <p:spTgt spid="3">
                                            <p:txEl>
                                              <p:pRg st="6" end="6"/>
                                            </p:tx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wipe(left)">
                                      <p:cBhvr>
                                        <p:cTn id="3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621269" y="1268760"/>
            <a:ext cx="3842719" cy="707886"/>
          </a:xfrm>
          <a:prstGeom prst="rect">
            <a:avLst/>
          </a:prstGeom>
          <a:noFill/>
        </p:spPr>
        <p:txBody>
          <a:bodyPr wrap="none" rtlCol="0">
            <a:spAutoFit/>
          </a:bodyPr>
          <a:lstStyle/>
          <a:p>
            <a:r>
              <a:rPr lang="es-ES" sz="4000" b="1" dirty="0" err="1" smtClean="0">
                <a:solidFill>
                  <a:srgbClr val="FF0000"/>
                </a:solidFill>
              </a:rPr>
              <a:t>Capacity</a:t>
            </a:r>
            <a:r>
              <a:rPr lang="es-ES" sz="4000" b="1" dirty="0" smtClean="0">
                <a:solidFill>
                  <a:srgbClr val="FF0000"/>
                </a:solidFill>
              </a:rPr>
              <a:t> </a:t>
            </a:r>
            <a:r>
              <a:rPr lang="es-ES" sz="4000" b="1" dirty="0" err="1" smtClean="0">
                <a:solidFill>
                  <a:srgbClr val="FF0000"/>
                </a:solidFill>
              </a:rPr>
              <a:t>building</a:t>
            </a:r>
            <a:endParaRPr lang="es-ES" sz="4000" b="1" dirty="0">
              <a:solidFill>
                <a:srgbClr val="FF0000"/>
              </a:solidFill>
            </a:endParaRPr>
          </a:p>
        </p:txBody>
      </p:sp>
      <p:sp>
        <p:nvSpPr>
          <p:cNvPr id="7" name="6 CuadroTexto"/>
          <p:cNvSpPr txBox="1"/>
          <p:nvPr/>
        </p:nvSpPr>
        <p:spPr>
          <a:xfrm>
            <a:off x="575680" y="2422865"/>
            <a:ext cx="3933897" cy="707886"/>
          </a:xfrm>
          <a:prstGeom prst="rect">
            <a:avLst/>
          </a:prstGeom>
          <a:noFill/>
        </p:spPr>
        <p:txBody>
          <a:bodyPr wrap="none" rtlCol="0">
            <a:spAutoFit/>
          </a:bodyPr>
          <a:lstStyle/>
          <a:p>
            <a:r>
              <a:rPr lang="es-ES" sz="2000" b="1" dirty="0" smtClean="0"/>
              <a:t>+ </a:t>
            </a:r>
            <a:r>
              <a:rPr lang="es-ES" sz="2000" b="1" dirty="0" err="1" smtClean="0"/>
              <a:t>On</a:t>
            </a:r>
            <a:r>
              <a:rPr lang="es-ES" sz="2000" b="1" dirty="0" smtClean="0"/>
              <a:t> line </a:t>
            </a:r>
            <a:r>
              <a:rPr lang="es-ES" sz="2000" b="1" dirty="0" err="1" smtClean="0"/>
              <a:t>course</a:t>
            </a:r>
            <a:r>
              <a:rPr lang="es-ES" sz="2000" b="1" dirty="0" smtClean="0"/>
              <a:t> (Oct. 17 – Feb. 18) </a:t>
            </a:r>
          </a:p>
          <a:p>
            <a:r>
              <a:rPr lang="es-ES" sz="2000" b="1" dirty="0" smtClean="0"/>
              <a:t>+ </a:t>
            </a:r>
            <a:r>
              <a:rPr lang="es-ES" sz="2000" b="1" dirty="0" err="1" smtClean="0"/>
              <a:t>Face</a:t>
            </a:r>
            <a:r>
              <a:rPr lang="es-ES" sz="2000" b="1" dirty="0" smtClean="0"/>
              <a:t>-to-</a:t>
            </a:r>
            <a:r>
              <a:rPr lang="es-ES" sz="2000" b="1" dirty="0" err="1"/>
              <a:t>F</a:t>
            </a:r>
            <a:r>
              <a:rPr lang="es-ES" sz="2000" b="1" dirty="0" err="1" smtClean="0"/>
              <a:t>ace</a:t>
            </a:r>
            <a:r>
              <a:rPr lang="es-ES" sz="2000" b="1" dirty="0" smtClean="0"/>
              <a:t> meetings </a:t>
            </a:r>
            <a:endParaRPr lang="es-ES" sz="2000" b="1" dirty="0"/>
          </a:p>
        </p:txBody>
      </p:sp>
      <p:sp>
        <p:nvSpPr>
          <p:cNvPr id="10" name="9 CuadroTexto"/>
          <p:cNvSpPr txBox="1"/>
          <p:nvPr/>
        </p:nvSpPr>
        <p:spPr>
          <a:xfrm>
            <a:off x="502778" y="3501008"/>
            <a:ext cx="4079701" cy="2308324"/>
          </a:xfrm>
          <a:prstGeom prst="rect">
            <a:avLst/>
          </a:prstGeom>
          <a:noFill/>
        </p:spPr>
        <p:txBody>
          <a:bodyPr wrap="square" rtlCol="0">
            <a:spAutoFit/>
          </a:bodyPr>
          <a:lstStyle/>
          <a:p>
            <a:r>
              <a:rPr lang="es-ES" sz="2400" b="1" dirty="0" err="1" smtClean="0"/>
              <a:t>Issues</a:t>
            </a:r>
            <a:r>
              <a:rPr lang="es-ES" sz="2400" b="1" dirty="0" smtClean="0"/>
              <a:t>: </a:t>
            </a:r>
          </a:p>
          <a:p>
            <a:pPr marL="742950" lvl="1" indent="-285750">
              <a:buFont typeface="Arial" panose="020B0604020202020204" pitchFamily="34" charset="0"/>
              <a:buChar char="•"/>
            </a:pPr>
            <a:r>
              <a:rPr lang="es-ES" sz="2000" dirty="0" smtClean="0"/>
              <a:t>2030 Agenda + SDG 5</a:t>
            </a:r>
          </a:p>
          <a:p>
            <a:pPr marL="742950" lvl="1" indent="-285750">
              <a:buFont typeface="Arial" panose="020B0604020202020204" pitchFamily="34" charset="0"/>
              <a:buChar char="•"/>
            </a:pPr>
            <a:r>
              <a:rPr lang="es-ES" sz="2000" dirty="0" smtClean="0"/>
              <a:t>Performance </a:t>
            </a:r>
            <a:r>
              <a:rPr lang="es-ES" sz="2000" dirty="0" err="1" smtClean="0"/>
              <a:t>audit</a:t>
            </a:r>
            <a:r>
              <a:rPr lang="es-ES" sz="2000" dirty="0" smtClean="0"/>
              <a:t>  (ISSAI 300, 3100, 3200)</a:t>
            </a:r>
          </a:p>
          <a:p>
            <a:pPr marL="742950" lvl="1" indent="-285750">
              <a:buFont typeface="Arial" panose="020B0604020202020204" pitchFamily="34" charset="0"/>
              <a:buChar char="•"/>
            </a:pPr>
            <a:r>
              <a:rPr lang="es-ES" sz="2000" dirty="0" smtClean="0"/>
              <a:t>SDG Performance </a:t>
            </a:r>
            <a:r>
              <a:rPr lang="es-ES" sz="2000" dirty="0" err="1" smtClean="0"/>
              <a:t>audit</a:t>
            </a:r>
            <a:endParaRPr lang="es-ES" sz="2000" dirty="0" smtClean="0"/>
          </a:p>
          <a:p>
            <a:pPr marL="742950" lvl="1" indent="-285750">
              <a:buFont typeface="Arial" panose="020B0604020202020204" pitchFamily="34" charset="0"/>
              <a:buChar char="•"/>
            </a:pPr>
            <a:r>
              <a:rPr lang="es-ES" sz="2000" dirty="0" err="1" smtClean="0"/>
              <a:t>Communication</a:t>
            </a:r>
            <a:r>
              <a:rPr lang="es-ES" sz="2000" dirty="0" smtClean="0"/>
              <a:t> </a:t>
            </a:r>
            <a:r>
              <a:rPr lang="es-ES" sz="2000" dirty="0" err="1" smtClean="0"/>
              <a:t>tools</a:t>
            </a:r>
            <a:r>
              <a:rPr lang="es-ES" sz="2000" dirty="0" smtClean="0"/>
              <a:t> </a:t>
            </a:r>
            <a:r>
              <a:rPr lang="es-ES" sz="2000" dirty="0" err="1" smtClean="0"/>
              <a:t>for</a:t>
            </a:r>
            <a:r>
              <a:rPr lang="es-ES" sz="2000" dirty="0" smtClean="0"/>
              <a:t> </a:t>
            </a:r>
            <a:r>
              <a:rPr lang="es-ES" sz="2000" dirty="0" err="1" smtClean="0"/>
              <a:t>audits</a:t>
            </a:r>
            <a:endParaRPr lang="es-ES"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5871" y="643777"/>
            <a:ext cx="3871934" cy="4973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Rectángulo"/>
          <p:cNvSpPr/>
          <p:nvPr/>
        </p:nvSpPr>
        <p:spPr>
          <a:xfrm>
            <a:off x="4283968" y="5720048"/>
            <a:ext cx="4695740" cy="646331"/>
          </a:xfrm>
          <a:prstGeom prst="rect">
            <a:avLst/>
          </a:prstGeom>
        </p:spPr>
        <p:txBody>
          <a:bodyPr wrap="square">
            <a:spAutoFit/>
          </a:bodyPr>
          <a:lstStyle/>
          <a:p>
            <a:r>
              <a:rPr lang="es-ES" sz="1200" dirty="0"/>
              <a:t>https://www.idi.no/en/elibrary/cdp/auditing-sustainable-development-goals-programme/807-auditing-preparedness-for-implementation-of-sdgs-a-guidance-for-supreme-audit-institutions-version-0-english/file</a:t>
            </a:r>
          </a:p>
        </p:txBody>
      </p:sp>
    </p:spTree>
    <p:extLst>
      <p:ext uri="{BB962C8B-B14F-4D97-AF65-F5344CB8AC3E}">
        <p14:creationId xmlns:p14="http://schemas.microsoft.com/office/powerpoint/2010/main" val="112969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dirty="0" err="1" smtClean="0"/>
              <a:t>Audit</a:t>
            </a:r>
            <a:r>
              <a:rPr lang="es-ES" b="1" dirty="0" smtClean="0"/>
              <a:t> </a:t>
            </a:r>
            <a:r>
              <a:rPr lang="es-ES" b="1" dirty="0" err="1" smtClean="0"/>
              <a:t>questions</a:t>
            </a:r>
            <a:endParaRPr lang="es-ES" b="1" dirty="0"/>
          </a:p>
        </p:txBody>
      </p:sp>
      <p:sp>
        <p:nvSpPr>
          <p:cNvPr id="3" name="2 Marcador de contenido"/>
          <p:cNvSpPr>
            <a:spLocks noGrp="1"/>
          </p:cNvSpPr>
          <p:nvPr>
            <p:ph idx="1"/>
          </p:nvPr>
        </p:nvSpPr>
        <p:spPr/>
        <p:txBody>
          <a:bodyPr>
            <a:normAutofit fontScale="92500" lnSpcReduction="20000"/>
          </a:bodyPr>
          <a:lstStyle/>
          <a:p>
            <a:r>
              <a:rPr lang="en-US" dirty="0"/>
              <a:t>1. </a:t>
            </a:r>
            <a:r>
              <a:rPr lang="en-US" dirty="0" smtClean="0"/>
              <a:t>To what </a:t>
            </a:r>
            <a:r>
              <a:rPr lang="en-US" dirty="0"/>
              <a:t>extent has the government adapted the </a:t>
            </a:r>
            <a:r>
              <a:rPr lang="en-US" dirty="0" smtClean="0"/>
              <a:t>2030A &amp; SDG 5 into </a:t>
            </a:r>
            <a:r>
              <a:rPr lang="en-US" dirty="0"/>
              <a:t>its national context? </a:t>
            </a:r>
          </a:p>
          <a:p>
            <a:pPr marL="0" indent="0">
              <a:buNone/>
            </a:pPr>
            <a:r>
              <a:rPr lang="en-US" dirty="0"/>
              <a:t> </a:t>
            </a:r>
          </a:p>
          <a:p>
            <a:r>
              <a:rPr lang="en-US" dirty="0"/>
              <a:t>2. Has the government identified and </a:t>
            </a:r>
            <a:r>
              <a:rPr lang="en-US" dirty="0" smtClean="0"/>
              <a:t>secured the </a:t>
            </a:r>
            <a:r>
              <a:rPr lang="en-US" dirty="0"/>
              <a:t>resources and capacities </a:t>
            </a:r>
            <a:r>
              <a:rPr lang="en-US" dirty="0" smtClean="0"/>
              <a:t>needed </a:t>
            </a:r>
            <a:r>
              <a:rPr lang="en-US" dirty="0"/>
              <a:t>to implement the 2030A &amp; SDG 5? </a:t>
            </a:r>
          </a:p>
          <a:p>
            <a:pPr marL="0" indent="0">
              <a:buNone/>
            </a:pPr>
            <a:r>
              <a:rPr lang="en-US" dirty="0"/>
              <a:t> </a:t>
            </a:r>
          </a:p>
          <a:p>
            <a:r>
              <a:rPr lang="en-US" dirty="0"/>
              <a:t>3. Has the government established a mechanism to monitor, follow up, review and report on the progress towards the implementation of the 2030A &amp; SDG 5? </a:t>
            </a:r>
          </a:p>
          <a:p>
            <a:pPr marL="0" indent="0">
              <a:buNone/>
            </a:pPr>
            <a:endParaRPr lang="es-ES" dirty="0"/>
          </a:p>
        </p:txBody>
      </p:sp>
    </p:spTree>
    <p:extLst>
      <p:ext uri="{BB962C8B-B14F-4D97-AF65-F5344CB8AC3E}">
        <p14:creationId xmlns:p14="http://schemas.microsoft.com/office/powerpoint/2010/main" val="402500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left)">
                                      <p:cBhvr>
                                        <p:cTn id="15" dur="500"/>
                                        <p:tgtEl>
                                          <p:spTgt spid="3">
                                            <p:txEl>
                                              <p:pRg st="1" end="1"/>
                                            </p:tx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left)">
                                      <p:cBhvr>
                                        <p:cTn id="19" dur="500"/>
                                        <p:tgtEl>
                                          <p:spTgt spid="3">
                                            <p:txEl>
                                              <p:pRg st="2" end="2"/>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left)">
                                      <p:cBhvr>
                                        <p:cTn id="23" dur="500"/>
                                        <p:tgtEl>
                                          <p:spTgt spid="3">
                                            <p:txEl>
                                              <p:pRg st="3" end="3"/>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15 Grupo"/>
          <p:cNvGrpSpPr/>
          <p:nvPr/>
        </p:nvGrpSpPr>
        <p:grpSpPr>
          <a:xfrm>
            <a:off x="827584" y="2636912"/>
            <a:ext cx="7920879" cy="3365382"/>
            <a:chOff x="683568" y="2060848"/>
            <a:chExt cx="8064896" cy="4032448"/>
          </a:xfrm>
        </p:grpSpPr>
        <p:sp>
          <p:nvSpPr>
            <p:cNvPr id="15" name="14 Rectángulo"/>
            <p:cNvSpPr/>
            <p:nvPr/>
          </p:nvSpPr>
          <p:spPr>
            <a:xfrm>
              <a:off x="683568" y="2060848"/>
              <a:ext cx="8064896" cy="40324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3 CuadroTexto"/>
            <p:cNvSpPr txBox="1"/>
            <p:nvPr/>
          </p:nvSpPr>
          <p:spPr>
            <a:xfrm>
              <a:off x="772216" y="2127769"/>
              <a:ext cx="3589552" cy="848199"/>
            </a:xfrm>
            <a:prstGeom prst="rect">
              <a:avLst/>
            </a:prstGeom>
            <a:noFill/>
          </p:spPr>
          <p:txBody>
            <a:bodyPr wrap="none" rtlCol="0">
              <a:spAutoFit/>
            </a:bodyPr>
            <a:lstStyle/>
            <a:p>
              <a:r>
                <a:rPr lang="es-ES" sz="4000" b="1" dirty="0" err="1" smtClean="0">
                  <a:solidFill>
                    <a:schemeClr val="bg1"/>
                  </a:solidFill>
                </a:rPr>
                <a:t>Audit</a:t>
              </a:r>
              <a:r>
                <a:rPr lang="es-ES" sz="4000" b="1" dirty="0" smtClean="0">
                  <a:solidFill>
                    <a:schemeClr val="bg1"/>
                  </a:solidFill>
                </a:rPr>
                <a:t> </a:t>
              </a:r>
              <a:r>
                <a:rPr lang="es-ES" sz="4000" b="1" dirty="0" err="1" smtClean="0">
                  <a:solidFill>
                    <a:schemeClr val="bg1"/>
                  </a:solidFill>
                </a:rPr>
                <a:t>Approach</a:t>
              </a:r>
              <a:endParaRPr lang="es-ES" sz="4000" b="1" dirty="0">
                <a:solidFill>
                  <a:schemeClr val="bg1"/>
                </a:solidFill>
              </a:endParaRPr>
            </a:p>
          </p:txBody>
        </p:sp>
        <p:grpSp>
          <p:nvGrpSpPr>
            <p:cNvPr id="13" name="12 Grupo"/>
            <p:cNvGrpSpPr/>
            <p:nvPr/>
          </p:nvGrpSpPr>
          <p:grpSpPr>
            <a:xfrm>
              <a:off x="1228371" y="2337722"/>
              <a:ext cx="6687257" cy="3632814"/>
              <a:chOff x="983699" y="1360968"/>
              <a:chExt cx="6687257" cy="3632814"/>
            </a:xfrm>
          </p:grpSpPr>
          <p:sp>
            <p:nvSpPr>
              <p:cNvPr id="6" name="5 CuadroTexto"/>
              <p:cNvSpPr txBox="1"/>
              <p:nvPr/>
            </p:nvSpPr>
            <p:spPr>
              <a:xfrm>
                <a:off x="983699" y="3009316"/>
                <a:ext cx="4424900" cy="700686"/>
              </a:xfrm>
              <a:prstGeom prst="rect">
                <a:avLst/>
              </a:prstGeom>
              <a:solidFill>
                <a:srgbClr val="002060"/>
              </a:solidFill>
            </p:spPr>
            <p:txBody>
              <a:bodyPr wrap="square" rtlCol="0">
                <a:spAutoFit/>
              </a:bodyPr>
              <a:lstStyle/>
              <a:p>
                <a:pPr algn="ctr"/>
                <a:r>
                  <a:rPr lang="es-ES" sz="3200" b="1" dirty="0" smtClean="0">
                    <a:solidFill>
                      <a:schemeClr val="bg1"/>
                    </a:solidFill>
                  </a:rPr>
                  <a:t>RESULTS-ORIENTED</a:t>
                </a:r>
                <a:endParaRPr lang="es-ES" sz="2800" b="1" dirty="0">
                  <a:solidFill>
                    <a:schemeClr val="bg1"/>
                  </a:solidFill>
                </a:endParaRPr>
              </a:p>
            </p:txBody>
          </p:sp>
          <p:sp>
            <p:nvSpPr>
              <p:cNvPr id="7" name="6 CuadroTexto"/>
              <p:cNvSpPr txBox="1"/>
              <p:nvPr/>
            </p:nvSpPr>
            <p:spPr>
              <a:xfrm>
                <a:off x="5868144" y="4293096"/>
                <a:ext cx="1767788" cy="700686"/>
              </a:xfrm>
              <a:prstGeom prst="rect">
                <a:avLst/>
              </a:prstGeom>
              <a:solidFill>
                <a:srgbClr val="002060"/>
              </a:solidFill>
            </p:spPr>
            <p:txBody>
              <a:bodyPr wrap="square" rtlCol="0">
                <a:spAutoFit/>
              </a:bodyPr>
              <a:lstStyle/>
              <a:p>
                <a:pPr algn="ctr"/>
                <a:r>
                  <a:rPr lang="es-ES" sz="1600" b="1" dirty="0" smtClean="0">
                    <a:solidFill>
                      <a:schemeClr val="bg1"/>
                    </a:solidFill>
                  </a:rPr>
                  <a:t>SYSTEMS-ORIENTED</a:t>
                </a:r>
                <a:endParaRPr lang="es-ES" b="1" dirty="0">
                  <a:solidFill>
                    <a:schemeClr val="bg1"/>
                  </a:solidFill>
                </a:endParaRPr>
              </a:p>
            </p:txBody>
          </p:sp>
          <p:sp>
            <p:nvSpPr>
              <p:cNvPr id="8" name="7 Flecha curvada hacia abajo"/>
              <p:cNvSpPr/>
              <p:nvPr/>
            </p:nvSpPr>
            <p:spPr>
              <a:xfrm rot="11970295">
                <a:off x="2832234" y="4095015"/>
                <a:ext cx="3115440" cy="821606"/>
              </a:xfrm>
              <a:prstGeom prst="curved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grpSp>
            <p:nvGrpSpPr>
              <p:cNvPr id="12" name="11 Grupo"/>
              <p:cNvGrpSpPr/>
              <p:nvPr/>
            </p:nvGrpSpPr>
            <p:grpSpPr>
              <a:xfrm>
                <a:off x="5903168" y="1360968"/>
                <a:ext cx="1767788" cy="1648348"/>
                <a:chOff x="5895566" y="2032562"/>
                <a:chExt cx="1767788" cy="1648348"/>
              </a:xfrm>
            </p:grpSpPr>
            <p:sp>
              <p:nvSpPr>
                <p:cNvPr id="9" name="8 CuadroTexto"/>
                <p:cNvSpPr txBox="1"/>
                <p:nvPr/>
              </p:nvSpPr>
              <p:spPr>
                <a:xfrm>
                  <a:off x="5895566" y="2639985"/>
                  <a:ext cx="1767788" cy="405660"/>
                </a:xfrm>
                <a:prstGeom prst="rect">
                  <a:avLst/>
                </a:prstGeom>
                <a:solidFill>
                  <a:srgbClr val="002060"/>
                </a:solidFill>
              </p:spPr>
              <p:txBody>
                <a:bodyPr wrap="square" rtlCol="0">
                  <a:spAutoFit/>
                </a:bodyPr>
                <a:lstStyle/>
                <a:p>
                  <a:pPr algn="ctr"/>
                  <a:r>
                    <a:rPr lang="es-ES" sz="1600" b="1" dirty="0" smtClean="0">
                      <a:solidFill>
                        <a:schemeClr val="bg1"/>
                      </a:solidFill>
                    </a:rPr>
                    <a:t>PROBLEM</a:t>
                  </a:r>
                  <a:endParaRPr lang="es-ES" sz="1600" b="1" dirty="0">
                    <a:solidFill>
                      <a:schemeClr val="bg1"/>
                    </a:solidFill>
                  </a:endParaRPr>
                </a:p>
              </p:txBody>
            </p:sp>
            <p:cxnSp>
              <p:nvCxnSpPr>
                <p:cNvPr id="10" name="9 Conector recto"/>
                <p:cNvCxnSpPr/>
                <p:nvPr/>
              </p:nvCxnSpPr>
              <p:spPr>
                <a:xfrm>
                  <a:off x="5937657" y="2096734"/>
                  <a:ext cx="1628762" cy="1584176"/>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10 Conector recto"/>
                <p:cNvCxnSpPr/>
                <p:nvPr/>
              </p:nvCxnSpPr>
              <p:spPr>
                <a:xfrm flipV="1">
                  <a:off x="6059380" y="2032562"/>
                  <a:ext cx="1440160" cy="1584176"/>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grpSp>
      </p:grpSp>
      <p:sp>
        <p:nvSpPr>
          <p:cNvPr id="14" name="13 CuadroTexto"/>
          <p:cNvSpPr txBox="1"/>
          <p:nvPr/>
        </p:nvSpPr>
        <p:spPr>
          <a:xfrm>
            <a:off x="1619673" y="402928"/>
            <a:ext cx="5904655" cy="707886"/>
          </a:xfrm>
          <a:prstGeom prst="rect">
            <a:avLst/>
          </a:prstGeom>
          <a:solidFill>
            <a:schemeClr val="tx1"/>
          </a:solidFill>
          <a:effectLst>
            <a:glow rad="139700">
              <a:schemeClr val="accent1">
                <a:satMod val="175000"/>
                <a:alpha val="40000"/>
              </a:schemeClr>
            </a:glow>
          </a:effectLst>
        </p:spPr>
        <p:txBody>
          <a:bodyPr wrap="square" rtlCol="0">
            <a:spAutoFit/>
          </a:bodyPr>
          <a:lstStyle/>
          <a:p>
            <a:pPr algn="ctr"/>
            <a:r>
              <a:rPr lang="es-ES" sz="4000" b="1" dirty="0" smtClean="0">
                <a:solidFill>
                  <a:schemeClr val="bg1"/>
                </a:solidFill>
              </a:rPr>
              <a:t>PERFORMANCE AUDIT</a:t>
            </a:r>
            <a:endParaRPr lang="es-ES" sz="4000" b="1" dirty="0">
              <a:solidFill>
                <a:schemeClr val="bg1"/>
              </a:solidFill>
            </a:endParaRPr>
          </a:p>
        </p:txBody>
      </p:sp>
      <p:sp>
        <p:nvSpPr>
          <p:cNvPr id="17" name="16 CuadroTexto"/>
          <p:cNvSpPr txBox="1"/>
          <p:nvPr/>
        </p:nvSpPr>
        <p:spPr>
          <a:xfrm>
            <a:off x="1619673" y="1523225"/>
            <a:ext cx="5904655" cy="584775"/>
          </a:xfrm>
          <a:prstGeom prst="rect">
            <a:avLst/>
          </a:prstGeom>
          <a:solidFill>
            <a:schemeClr val="accent2"/>
          </a:solidFill>
          <a:effectLst>
            <a:glow rad="139700">
              <a:schemeClr val="accent1">
                <a:satMod val="175000"/>
                <a:alpha val="40000"/>
              </a:schemeClr>
            </a:glow>
          </a:effectLst>
        </p:spPr>
        <p:txBody>
          <a:bodyPr wrap="square" rtlCol="0">
            <a:spAutoFit/>
          </a:bodyPr>
          <a:lstStyle/>
          <a:p>
            <a:pPr algn="ctr"/>
            <a:r>
              <a:rPr lang="es-ES" sz="3200" b="1" dirty="0" smtClean="0">
                <a:solidFill>
                  <a:schemeClr val="bg1"/>
                </a:solidFill>
              </a:rPr>
              <a:t>PERFORMANCE AUDIT OF SDG</a:t>
            </a:r>
            <a:endParaRPr lang="es-ES" sz="3200" b="1" dirty="0">
              <a:solidFill>
                <a:schemeClr val="bg1"/>
              </a:solidFill>
            </a:endParaRPr>
          </a:p>
        </p:txBody>
      </p:sp>
    </p:spTree>
    <p:extLst>
      <p:ext uri="{BB962C8B-B14F-4D97-AF65-F5344CB8AC3E}">
        <p14:creationId xmlns:p14="http://schemas.microsoft.com/office/powerpoint/2010/main" val="296875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outVertical)">
                                      <p:cBhvr>
                                        <p:cTn id="11" dur="500"/>
                                        <p:tgtEl>
                                          <p:spTgt spid="17"/>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710938" y="829291"/>
            <a:ext cx="7992888" cy="707886"/>
          </a:xfrm>
          <a:prstGeom prst="rect">
            <a:avLst/>
          </a:prstGeom>
          <a:solidFill>
            <a:schemeClr val="tx2"/>
          </a:solidFill>
        </p:spPr>
        <p:txBody>
          <a:bodyPr wrap="square">
            <a:spAutoFit/>
          </a:bodyPr>
          <a:lstStyle/>
          <a:p>
            <a:r>
              <a:rPr lang="en-US" sz="2000" b="1" i="1" dirty="0" smtClean="0">
                <a:solidFill>
                  <a:schemeClr val="bg1"/>
                </a:solidFill>
              </a:rPr>
              <a:t>“The </a:t>
            </a:r>
            <a:r>
              <a:rPr lang="en-US" sz="2000" b="1" i="1" dirty="0">
                <a:solidFill>
                  <a:schemeClr val="bg1"/>
                </a:solidFill>
              </a:rPr>
              <a:t>interlinkages and integrated nature of the </a:t>
            </a:r>
            <a:r>
              <a:rPr lang="en-US" sz="2000" b="1" i="1" dirty="0" smtClean="0">
                <a:solidFill>
                  <a:schemeClr val="bg1"/>
                </a:solidFill>
              </a:rPr>
              <a:t>SDG’s are of crucial </a:t>
            </a:r>
            <a:r>
              <a:rPr lang="en-US" sz="2000" b="1" i="1" dirty="0">
                <a:solidFill>
                  <a:schemeClr val="bg1"/>
                </a:solidFill>
              </a:rPr>
              <a:t>importance in ensuring that the purpose of the new Agenda is </a:t>
            </a:r>
            <a:r>
              <a:rPr lang="en-US" sz="2000" b="1" i="1" dirty="0" smtClean="0">
                <a:solidFill>
                  <a:schemeClr val="bg1"/>
                </a:solidFill>
              </a:rPr>
              <a:t>realized.”</a:t>
            </a:r>
            <a:endParaRPr lang="es-ES" sz="2000" b="1" i="1" dirty="0">
              <a:solidFill>
                <a:schemeClr val="bg1"/>
              </a:solidFill>
            </a:endParaRPr>
          </a:p>
        </p:txBody>
      </p:sp>
      <p:sp>
        <p:nvSpPr>
          <p:cNvPr id="7" name="6 CuadroTexto"/>
          <p:cNvSpPr txBox="1"/>
          <p:nvPr/>
        </p:nvSpPr>
        <p:spPr>
          <a:xfrm>
            <a:off x="7828568" y="1537177"/>
            <a:ext cx="1278876" cy="369332"/>
          </a:xfrm>
          <a:prstGeom prst="rect">
            <a:avLst/>
          </a:prstGeom>
          <a:noFill/>
        </p:spPr>
        <p:txBody>
          <a:bodyPr wrap="none" rtlCol="0">
            <a:spAutoFit/>
          </a:bodyPr>
          <a:lstStyle/>
          <a:p>
            <a:r>
              <a:rPr lang="es-ES" dirty="0" smtClean="0"/>
              <a:t>A/RES/70/1</a:t>
            </a:r>
            <a:endParaRPr lang="es-ES" dirty="0"/>
          </a:p>
        </p:txBody>
      </p:sp>
      <p:pic>
        <p:nvPicPr>
          <p:cNvPr id="922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4323" y="1673639"/>
            <a:ext cx="6386119" cy="406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539552" y="5879465"/>
            <a:ext cx="8335660" cy="707886"/>
          </a:xfrm>
          <a:prstGeom prst="rect">
            <a:avLst/>
          </a:prstGeom>
          <a:solidFill>
            <a:srgbClr val="7030A0"/>
          </a:solidFill>
        </p:spPr>
        <p:txBody>
          <a:bodyPr wrap="square" rtlCol="0">
            <a:spAutoFit/>
          </a:bodyPr>
          <a:lstStyle/>
          <a:p>
            <a:pPr algn="ctr"/>
            <a:r>
              <a:rPr lang="es-ES" sz="4000" b="1" i="1" dirty="0" smtClean="0">
                <a:solidFill>
                  <a:schemeClr val="bg1"/>
                </a:solidFill>
              </a:rPr>
              <a:t>WHOLE-OF-GOVERMENT </a:t>
            </a:r>
            <a:r>
              <a:rPr lang="es-ES" sz="4000" b="1" dirty="0" smtClean="0">
                <a:solidFill>
                  <a:schemeClr val="bg1"/>
                </a:solidFill>
              </a:rPr>
              <a:t>APPROACH</a:t>
            </a:r>
            <a:endParaRPr lang="es-ES" sz="4000" b="1" dirty="0">
              <a:solidFill>
                <a:schemeClr val="bg1"/>
              </a:solidFill>
            </a:endParaRPr>
          </a:p>
        </p:txBody>
      </p:sp>
    </p:spTree>
    <p:extLst>
      <p:ext uri="{BB962C8B-B14F-4D97-AF65-F5344CB8AC3E}">
        <p14:creationId xmlns:p14="http://schemas.microsoft.com/office/powerpoint/2010/main" val="219511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9220"/>
                                        </p:tgtEl>
                                        <p:attrNameLst>
                                          <p:attrName>style.visibility</p:attrName>
                                        </p:attrNameLst>
                                      </p:cBhvr>
                                      <p:to>
                                        <p:strVal val="visible"/>
                                      </p:to>
                                    </p:set>
                                    <p:animEffect transition="in" filter="wheel(1)">
                                      <p:cBhvr>
                                        <p:cTn id="19" dur="2000"/>
                                        <p:tgtEl>
                                          <p:spTgt spid="9220"/>
                                        </p:tgtEl>
                                      </p:cBhvr>
                                    </p:animEffect>
                                  </p:childTnLst>
                                </p:cTn>
                              </p:par>
                            </p:childTnLst>
                          </p:cTn>
                        </p:par>
                        <p:par>
                          <p:cTn id="20" fill="hold">
                            <p:stCondLst>
                              <p:cond delay="3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4869160"/>
            <a:ext cx="1533525" cy="156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404664"/>
            <a:ext cx="1543050"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2" y="2521471"/>
            <a:ext cx="1514475" cy="159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8256" y="2511946"/>
            <a:ext cx="15240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Rectángulo"/>
          <p:cNvSpPr/>
          <p:nvPr/>
        </p:nvSpPr>
        <p:spPr>
          <a:xfrm>
            <a:off x="251520" y="5019010"/>
            <a:ext cx="4441088" cy="369332"/>
          </a:xfrm>
          <a:prstGeom prst="rect">
            <a:avLst/>
          </a:prstGeom>
        </p:spPr>
        <p:txBody>
          <a:bodyPr wrap="none">
            <a:spAutoFit/>
          </a:bodyPr>
          <a:lstStyle/>
          <a:p>
            <a:r>
              <a:rPr lang="es-ES" dirty="0">
                <a:hlinkClick r:id="rId7"/>
              </a:rPr>
              <a:t>https://www.gao.gov/assets/670/669612.pdf</a:t>
            </a:r>
            <a:endParaRPr lang="es-ES" dirty="0"/>
          </a:p>
        </p:txBody>
      </p:sp>
      <p:pic>
        <p:nvPicPr>
          <p:cNvPr id="3079"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0002" y="1412776"/>
            <a:ext cx="2524125" cy="3019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8 Grupo"/>
          <p:cNvGrpSpPr/>
          <p:nvPr/>
        </p:nvGrpSpPr>
        <p:grpSpPr>
          <a:xfrm>
            <a:off x="6611242" y="342181"/>
            <a:ext cx="1562100" cy="1691258"/>
            <a:chOff x="3059832" y="2276872"/>
            <a:chExt cx="1562100" cy="1691258"/>
          </a:xfrm>
        </p:grpSpPr>
        <p:pic>
          <p:nvPicPr>
            <p:cNvPr id="1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59832" y="2348880"/>
              <a:ext cx="156210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10 CuadroTexto"/>
            <p:cNvSpPr txBox="1"/>
            <p:nvPr/>
          </p:nvSpPr>
          <p:spPr>
            <a:xfrm>
              <a:off x="3212729" y="2276872"/>
              <a:ext cx="1256306" cy="400110"/>
            </a:xfrm>
            <a:prstGeom prst="rect">
              <a:avLst/>
            </a:prstGeom>
            <a:solidFill>
              <a:schemeClr val="bg1"/>
            </a:solidFill>
          </p:spPr>
          <p:txBody>
            <a:bodyPr wrap="none" rtlCol="0">
              <a:spAutoFit/>
            </a:bodyPr>
            <a:lstStyle/>
            <a:p>
              <a:r>
                <a:rPr lang="es-ES" sz="2000" b="1" dirty="0" smtClean="0">
                  <a:solidFill>
                    <a:srgbClr val="002060"/>
                  </a:solidFill>
                </a:rPr>
                <a:t>  </a:t>
              </a:r>
              <a:r>
                <a:rPr lang="es-ES" sz="2000" b="1" dirty="0" err="1" smtClean="0">
                  <a:solidFill>
                    <a:srgbClr val="002060"/>
                  </a:solidFill>
                </a:rPr>
                <a:t>Overlap</a:t>
              </a:r>
              <a:r>
                <a:rPr lang="es-ES" sz="2000" b="1" dirty="0" smtClean="0">
                  <a:solidFill>
                    <a:srgbClr val="002060"/>
                  </a:solidFill>
                </a:rPr>
                <a:t>  </a:t>
              </a:r>
              <a:endParaRPr lang="es-ES" sz="2000" b="1" dirty="0">
                <a:solidFill>
                  <a:srgbClr val="002060"/>
                </a:solidFill>
              </a:endParaRPr>
            </a:p>
          </p:txBody>
        </p:sp>
      </p:grpSp>
    </p:spTree>
    <p:extLst>
      <p:ext uri="{BB962C8B-B14F-4D97-AF65-F5344CB8AC3E}">
        <p14:creationId xmlns:p14="http://schemas.microsoft.com/office/powerpoint/2010/main" val="1338782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heel(1)">
                                      <p:cBhvr>
                                        <p:cTn id="7" dur="2000"/>
                                        <p:tgtEl>
                                          <p:spTgt spid="3075"/>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3078"/>
                                        </p:tgtEl>
                                        <p:attrNameLst>
                                          <p:attrName>style.visibility</p:attrName>
                                        </p:attrNameLst>
                                      </p:cBhvr>
                                      <p:to>
                                        <p:strVal val="visible"/>
                                      </p:to>
                                    </p:set>
                                    <p:animEffect transition="in" filter="wheel(1)">
                                      <p:cBhvr>
                                        <p:cTn id="15" dur="2000"/>
                                        <p:tgtEl>
                                          <p:spTgt spid="3078"/>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3077"/>
                                        </p:tgtEl>
                                        <p:attrNameLst>
                                          <p:attrName>style.visibility</p:attrName>
                                        </p:attrNameLst>
                                      </p:cBhvr>
                                      <p:to>
                                        <p:strVal val="visible"/>
                                      </p:to>
                                    </p:set>
                                    <p:animEffect transition="in" filter="wheel(1)">
                                      <p:cBhvr>
                                        <p:cTn id="19" dur="2000"/>
                                        <p:tgtEl>
                                          <p:spTgt spid="3077"/>
                                        </p:tgtEl>
                                      </p:cBhvr>
                                    </p:animEffect>
                                  </p:childTnLst>
                                </p:cTn>
                              </p:par>
                            </p:childTnLst>
                          </p:cTn>
                        </p:par>
                        <p:par>
                          <p:cTn id="20" fill="hold">
                            <p:stCondLst>
                              <p:cond delay="8000"/>
                            </p:stCondLst>
                            <p:childTnLst>
                              <p:par>
                                <p:cTn id="21" presetID="21" presetClass="entr" presetSubtype="1" fill="hold" nodeType="after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wheel(1)">
                                      <p:cBhvr>
                                        <p:cTn id="23"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59632" y="260648"/>
            <a:ext cx="6624736" cy="1143000"/>
          </a:xfrm>
        </p:spPr>
        <p:txBody>
          <a:bodyPr>
            <a:noAutofit/>
          </a:bodyPr>
          <a:lstStyle/>
          <a:p>
            <a:r>
              <a:rPr lang="es-ES" sz="3200" b="1" dirty="0" smtClean="0"/>
              <a:t>Spanish </a:t>
            </a:r>
            <a:r>
              <a:rPr lang="es-ES" sz="3200" b="1" dirty="0" err="1" smtClean="0"/>
              <a:t>Goverment</a:t>
            </a:r>
            <a:r>
              <a:rPr lang="es-ES" sz="3200" b="1" dirty="0" smtClean="0"/>
              <a:t> </a:t>
            </a:r>
            <a:r>
              <a:rPr lang="es-ES" sz="3200" b="1" dirty="0" err="1" smtClean="0"/>
              <a:t>organization</a:t>
            </a:r>
            <a:r>
              <a:rPr lang="es-ES" sz="3200" b="1" dirty="0" smtClean="0"/>
              <a:t> </a:t>
            </a:r>
            <a:r>
              <a:rPr lang="es-ES" sz="3200" b="1" dirty="0" err="1" smtClean="0"/>
              <a:t>for</a:t>
            </a:r>
            <a:r>
              <a:rPr lang="es-ES" sz="3200" b="1" dirty="0"/>
              <a:t> </a:t>
            </a:r>
            <a:r>
              <a:rPr lang="es-ES" sz="3200" b="1" dirty="0" smtClean="0"/>
              <a:t>2030 Agenda</a:t>
            </a:r>
            <a:endParaRPr lang="es-ES" sz="3200" b="1" dirty="0"/>
          </a:p>
        </p:txBody>
      </p:sp>
      <p:graphicFrame>
        <p:nvGraphicFramePr>
          <p:cNvPr id="4" name="3 Marcador de contenido"/>
          <p:cNvGraphicFramePr>
            <a:graphicFrameLocks noGrp="1"/>
          </p:cNvGraphicFramePr>
          <p:nvPr>
            <p:ph sz="half" idx="2"/>
            <p:extLst>
              <p:ext uri="{D42A27DB-BD31-4B8C-83A1-F6EECF244321}">
                <p14:modId xmlns:p14="http://schemas.microsoft.com/office/powerpoint/2010/main" val="4204973245"/>
              </p:ext>
            </p:extLst>
          </p:nvPr>
        </p:nvGraphicFramePr>
        <p:xfrm>
          <a:off x="1439652" y="1403648"/>
          <a:ext cx="6264696" cy="4977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099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5480</TotalTime>
  <Words>2438</Words>
  <Application>Microsoft Office PowerPoint</Application>
  <PresentationFormat>Presentación en pantalla (4:3)</PresentationFormat>
  <Paragraphs>201</Paragraphs>
  <Slides>15</Slides>
  <Notes>15</Notes>
  <HiddenSlides>0</HiddenSlides>
  <MMClips>0</MMClips>
  <ScaleCrop>false</ScaleCrop>
  <HeadingPairs>
    <vt:vector size="4" baseType="variant">
      <vt:variant>
        <vt:lpstr>Tema</vt:lpstr>
      </vt:variant>
      <vt:variant>
        <vt:i4>1</vt:i4>
      </vt:variant>
      <vt:variant>
        <vt:lpstr>Títulos de diapositiva</vt:lpstr>
      </vt:variant>
      <vt:variant>
        <vt:i4>15</vt:i4>
      </vt:variant>
    </vt:vector>
  </HeadingPairs>
  <TitlesOfParts>
    <vt:vector size="16" baseType="lpstr">
      <vt:lpstr>Tema de Office</vt:lpstr>
      <vt:lpstr>Auditing readiness for advancing in SDG 5 - gender equality</vt:lpstr>
      <vt:lpstr>Contents</vt:lpstr>
      <vt:lpstr>A Coordinated Audit</vt:lpstr>
      <vt:lpstr>Presentación de PowerPoint</vt:lpstr>
      <vt:lpstr>Audit questions</vt:lpstr>
      <vt:lpstr>Presentación de PowerPoint</vt:lpstr>
      <vt:lpstr>Presentación de PowerPoint</vt:lpstr>
      <vt:lpstr>Presentación de PowerPoint</vt:lpstr>
      <vt:lpstr>Spanish Goverment organization for 2030 Agenda</vt:lpstr>
      <vt:lpstr>Spanish Goverment organization for Gender Equality</vt:lpstr>
      <vt:lpstr>Main Findings</vt:lpstr>
      <vt:lpstr>Presentación de PowerPoint</vt:lpstr>
      <vt:lpstr>Presentación de PowerPoint</vt:lpstr>
      <vt:lpstr>Presentación de PowerPoint</vt:lpstr>
      <vt:lpstr>Presentación de PowerPoint</vt:lpstr>
    </vt:vector>
  </TitlesOfParts>
  <Company>Tribunal de Cuentas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Martínez Argüelles, Santiago Ramón</dc:creator>
  <cp:lastModifiedBy>Martinez Arguelles, Santiago Ramon</cp:lastModifiedBy>
  <cp:revision>208</cp:revision>
  <cp:lastPrinted>2019-11-20T13:31:56Z</cp:lastPrinted>
  <dcterms:created xsi:type="dcterms:W3CDTF">2018-07-11T08:52:11Z</dcterms:created>
  <dcterms:modified xsi:type="dcterms:W3CDTF">2019-11-21T13:03:41Z</dcterms:modified>
</cp:coreProperties>
</file>